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Lst>
  <p:notesMasterIdLst>
    <p:notesMasterId r:id="rId6"/>
  </p:notesMasterIdLst>
  <p:handoutMasterIdLst>
    <p:handoutMasterId r:id="rId7"/>
  </p:handoutMasterIdLst>
  <p:sldIdLst>
    <p:sldId id="607" r:id="rId3"/>
    <p:sldId id="609" r:id="rId4"/>
    <p:sldId id="610" r:id="rId5"/>
  </p:sldIdLst>
  <p:sldSz cx="12192000" cy="6858000"/>
  <p:notesSz cx="9601200" cy="7315200"/>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a:srgbClr val="FF0000"/>
    <a:srgbClr val="6699FF"/>
    <a:srgbClr val="CCECFF"/>
    <a:srgbClr val="CCFFFF"/>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732" autoAdjust="0"/>
    <p:restoredTop sz="85812" autoAdjust="0"/>
  </p:normalViewPr>
  <p:slideViewPr>
    <p:cSldViewPr>
      <p:cViewPr varScale="1">
        <p:scale>
          <a:sx n="103" d="100"/>
          <a:sy n="103" d="100"/>
        </p:scale>
        <p:origin x="498" y="108"/>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handoutMaster" Target="handoutMasters/handout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034" name="Rectangle 2"/>
          <p:cNvSpPr>
            <a:spLocks noGrp="1" noChangeArrowheads="1"/>
          </p:cNvSpPr>
          <p:nvPr>
            <p:ph type="hdr" sz="quarter"/>
          </p:nvPr>
        </p:nvSpPr>
        <p:spPr bwMode="auto">
          <a:xfrm>
            <a:off x="0" y="0"/>
            <a:ext cx="4160838" cy="366713"/>
          </a:xfrm>
          <a:prstGeom prst="rect">
            <a:avLst/>
          </a:prstGeom>
          <a:noFill/>
          <a:ln w="9525">
            <a:noFill/>
            <a:miter lim="800000"/>
            <a:headEnd/>
            <a:tailEnd/>
          </a:ln>
          <a:effectLst/>
        </p:spPr>
        <p:txBody>
          <a:bodyPr vert="horz" wrap="square" lIns="96368" tIns="48185" rIns="96368" bIns="48185" numCol="1" anchor="t" anchorCtr="0" compatLnSpc="1">
            <a:prstTxWarp prst="textNoShape">
              <a:avLst/>
            </a:prstTxWarp>
          </a:bodyPr>
          <a:lstStyle>
            <a:lvl1pPr defTabSz="964386">
              <a:defRPr sz="1300"/>
            </a:lvl1pPr>
          </a:lstStyle>
          <a:p>
            <a:pPr>
              <a:defRPr/>
            </a:pPr>
            <a:endParaRPr lang="en-US"/>
          </a:p>
        </p:txBody>
      </p:sp>
      <p:sp>
        <p:nvSpPr>
          <p:cNvPr id="44035" name="Rectangle 3"/>
          <p:cNvSpPr>
            <a:spLocks noGrp="1" noChangeArrowheads="1"/>
          </p:cNvSpPr>
          <p:nvPr>
            <p:ph type="dt" sz="quarter" idx="1"/>
          </p:nvPr>
        </p:nvSpPr>
        <p:spPr bwMode="auto">
          <a:xfrm>
            <a:off x="5440363" y="0"/>
            <a:ext cx="4160837" cy="366713"/>
          </a:xfrm>
          <a:prstGeom prst="rect">
            <a:avLst/>
          </a:prstGeom>
          <a:noFill/>
          <a:ln w="9525">
            <a:noFill/>
            <a:miter lim="800000"/>
            <a:headEnd/>
            <a:tailEnd/>
          </a:ln>
          <a:effectLst/>
        </p:spPr>
        <p:txBody>
          <a:bodyPr vert="horz" wrap="square" lIns="96368" tIns="48185" rIns="96368" bIns="48185" numCol="1" anchor="t" anchorCtr="0" compatLnSpc="1">
            <a:prstTxWarp prst="textNoShape">
              <a:avLst/>
            </a:prstTxWarp>
          </a:bodyPr>
          <a:lstStyle>
            <a:lvl1pPr algn="r" defTabSz="964386">
              <a:defRPr sz="1300"/>
            </a:lvl1pPr>
          </a:lstStyle>
          <a:p>
            <a:pPr>
              <a:defRPr/>
            </a:pPr>
            <a:endParaRPr lang="en-US"/>
          </a:p>
        </p:txBody>
      </p:sp>
      <p:sp>
        <p:nvSpPr>
          <p:cNvPr id="44036" name="Rectangle 4"/>
          <p:cNvSpPr>
            <a:spLocks noGrp="1" noChangeArrowheads="1"/>
          </p:cNvSpPr>
          <p:nvPr>
            <p:ph type="ftr" sz="quarter" idx="2"/>
          </p:nvPr>
        </p:nvSpPr>
        <p:spPr bwMode="auto">
          <a:xfrm>
            <a:off x="0" y="6948488"/>
            <a:ext cx="4160838" cy="366712"/>
          </a:xfrm>
          <a:prstGeom prst="rect">
            <a:avLst/>
          </a:prstGeom>
          <a:noFill/>
          <a:ln w="9525">
            <a:noFill/>
            <a:miter lim="800000"/>
            <a:headEnd/>
            <a:tailEnd/>
          </a:ln>
          <a:effectLst/>
        </p:spPr>
        <p:txBody>
          <a:bodyPr vert="horz" wrap="square" lIns="96368" tIns="48185" rIns="96368" bIns="48185" numCol="1" anchor="b" anchorCtr="0" compatLnSpc="1">
            <a:prstTxWarp prst="textNoShape">
              <a:avLst/>
            </a:prstTxWarp>
          </a:bodyPr>
          <a:lstStyle>
            <a:lvl1pPr defTabSz="964386">
              <a:defRPr sz="1300"/>
            </a:lvl1pPr>
          </a:lstStyle>
          <a:p>
            <a:pPr>
              <a:defRPr/>
            </a:pPr>
            <a:endParaRPr lang="en-US"/>
          </a:p>
        </p:txBody>
      </p:sp>
      <p:sp>
        <p:nvSpPr>
          <p:cNvPr id="44037" name="Rectangle 5"/>
          <p:cNvSpPr>
            <a:spLocks noGrp="1" noChangeArrowheads="1"/>
          </p:cNvSpPr>
          <p:nvPr>
            <p:ph type="sldNum" sz="quarter" idx="3"/>
          </p:nvPr>
        </p:nvSpPr>
        <p:spPr bwMode="auto">
          <a:xfrm>
            <a:off x="5440363" y="6948488"/>
            <a:ext cx="4160837" cy="366712"/>
          </a:xfrm>
          <a:prstGeom prst="rect">
            <a:avLst/>
          </a:prstGeom>
          <a:noFill/>
          <a:ln w="9525">
            <a:noFill/>
            <a:miter lim="800000"/>
            <a:headEnd/>
            <a:tailEnd/>
          </a:ln>
          <a:effectLst/>
        </p:spPr>
        <p:txBody>
          <a:bodyPr vert="horz" wrap="square" lIns="96368" tIns="48185" rIns="96368" bIns="48185" numCol="1" anchor="b" anchorCtr="0" compatLnSpc="1">
            <a:prstTxWarp prst="textNoShape">
              <a:avLst/>
            </a:prstTxWarp>
          </a:bodyPr>
          <a:lstStyle>
            <a:lvl1pPr algn="r" defTabSz="964386">
              <a:defRPr sz="1300"/>
            </a:lvl1pPr>
          </a:lstStyle>
          <a:p>
            <a:pPr>
              <a:defRPr/>
            </a:pPr>
            <a:fld id="{05B13CFE-56A9-4982-BD89-E9A3C13A3958}" type="slidenum">
              <a:rPr lang="en-US"/>
              <a:pPr>
                <a:defRPr/>
              </a:pPr>
              <a:t>‹#›</a:t>
            </a:fld>
            <a:endParaRPr lang="en-US"/>
          </a:p>
        </p:txBody>
      </p:sp>
    </p:spTree>
    <p:extLst>
      <p:ext uri="{BB962C8B-B14F-4D97-AF65-F5344CB8AC3E}">
        <p14:creationId xmlns:p14="http://schemas.microsoft.com/office/powerpoint/2010/main" val="40658505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5106" name="Rectangle 2"/>
          <p:cNvSpPr>
            <a:spLocks noGrp="1" noChangeArrowheads="1"/>
          </p:cNvSpPr>
          <p:nvPr>
            <p:ph type="hdr" sz="quarter"/>
          </p:nvPr>
        </p:nvSpPr>
        <p:spPr bwMode="auto">
          <a:xfrm>
            <a:off x="0" y="0"/>
            <a:ext cx="4159250" cy="366713"/>
          </a:xfrm>
          <a:prstGeom prst="rect">
            <a:avLst/>
          </a:prstGeom>
          <a:noFill/>
          <a:ln w="9525">
            <a:noFill/>
            <a:miter lim="800000"/>
            <a:headEnd/>
            <a:tailEnd/>
          </a:ln>
          <a:effectLst/>
        </p:spPr>
        <p:txBody>
          <a:bodyPr vert="horz" wrap="square" lIns="95047" tIns="47524" rIns="95047" bIns="47524" numCol="1" anchor="t" anchorCtr="0" compatLnSpc="1">
            <a:prstTxWarp prst="textNoShape">
              <a:avLst/>
            </a:prstTxWarp>
          </a:bodyPr>
          <a:lstStyle>
            <a:lvl1pPr defTabSz="951061">
              <a:defRPr sz="1300"/>
            </a:lvl1pPr>
          </a:lstStyle>
          <a:p>
            <a:pPr>
              <a:defRPr/>
            </a:pPr>
            <a:endParaRPr lang="en-US"/>
          </a:p>
        </p:txBody>
      </p:sp>
      <p:sp>
        <p:nvSpPr>
          <p:cNvPr id="175107" name="Rectangle 3"/>
          <p:cNvSpPr>
            <a:spLocks noGrp="1" noChangeArrowheads="1"/>
          </p:cNvSpPr>
          <p:nvPr>
            <p:ph type="dt" idx="1"/>
          </p:nvPr>
        </p:nvSpPr>
        <p:spPr bwMode="auto">
          <a:xfrm>
            <a:off x="5440363" y="0"/>
            <a:ext cx="4159250" cy="366713"/>
          </a:xfrm>
          <a:prstGeom prst="rect">
            <a:avLst/>
          </a:prstGeom>
          <a:noFill/>
          <a:ln w="9525">
            <a:noFill/>
            <a:miter lim="800000"/>
            <a:headEnd/>
            <a:tailEnd/>
          </a:ln>
          <a:effectLst/>
        </p:spPr>
        <p:txBody>
          <a:bodyPr vert="horz" wrap="square" lIns="95047" tIns="47524" rIns="95047" bIns="47524" numCol="1" anchor="t" anchorCtr="0" compatLnSpc="1">
            <a:prstTxWarp prst="textNoShape">
              <a:avLst/>
            </a:prstTxWarp>
          </a:bodyPr>
          <a:lstStyle>
            <a:lvl1pPr algn="r" defTabSz="951061">
              <a:defRPr sz="1300"/>
            </a:lvl1pPr>
          </a:lstStyle>
          <a:p>
            <a:pPr>
              <a:defRPr/>
            </a:pPr>
            <a:endParaRPr lang="en-US"/>
          </a:p>
        </p:txBody>
      </p:sp>
      <p:sp>
        <p:nvSpPr>
          <p:cNvPr id="25604" name="Rectangle 4"/>
          <p:cNvSpPr>
            <a:spLocks noGrp="1" noRot="1" noChangeAspect="1" noChangeArrowheads="1" noTextEdit="1"/>
          </p:cNvSpPr>
          <p:nvPr>
            <p:ph type="sldImg" idx="2"/>
          </p:nvPr>
        </p:nvSpPr>
        <p:spPr bwMode="auto">
          <a:xfrm>
            <a:off x="2366963" y="550863"/>
            <a:ext cx="4868862" cy="27400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5109" name="Rectangle 5"/>
          <p:cNvSpPr>
            <a:spLocks noGrp="1" noChangeArrowheads="1"/>
          </p:cNvSpPr>
          <p:nvPr>
            <p:ph type="body" sz="quarter" idx="3"/>
          </p:nvPr>
        </p:nvSpPr>
        <p:spPr bwMode="auto">
          <a:xfrm>
            <a:off x="958850" y="3475038"/>
            <a:ext cx="7683500" cy="3289300"/>
          </a:xfrm>
          <a:prstGeom prst="rect">
            <a:avLst/>
          </a:prstGeom>
          <a:noFill/>
          <a:ln w="9525">
            <a:noFill/>
            <a:miter lim="800000"/>
            <a:headEnd/>
            <a:tailEnd/>
          </a:ln>
          <a:effectLst/>
        </p:spPr>
        <p:txBody>
          <a:bodyPr vert="horz" wrap="square" lIns="95047" tIns="47524" rIns="95047" bIns="47524"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75110" name="Rectangle 6"/>
          <p:cNvSpPr>
            <a:spLocks noGrp="1" noChangeArrowheads="1"/>
          </p:cNvSpPr>
          <p:nvPr>
            <p:ph type="ftr" sz="quarter" idx="4"/>
          </p:nvPr>
        </p:nvSpPr>
        <p:spPr bwMode="auto">
          <a:xfrm>
            <a:off x="0" y="6946900"/>
            <a:ext cx="4159250" cy="366713"/>
          </a:xfrm>
          <a:prstGeom prst="rect">
            <a:avLst/>
          </a:prstGeom>
          <a:noFill/>
          <a:ln w="9525">
            <a:noFill/>
            <a:miter lim="800000"/>
            <a:headEnd/>
            <a:tailEnd/>
          </a:ln>
          <a:effectLst/>
        </p:spPr>
        <p:txBody>
          <a:bodyPr vert="horz" wrap="square" lIns="95047" tIns="47524" rIns="95047" bIns="47524" numCol="1" anchor="b" anchorCtr="0" compatLnSpc="1">
            <a:prstTxWarp prst="textNoShape">
              <a:avLst/>
            </a:prstTxWarp>
          </a:bodyPr>
          <a:lstStyle>
            <a:lvl1pPr defTabSz="951061">
              <a:defRPr sz="1300"/>
            </a:lvl1pPr>
          </a:lstStyle>
          <a:p>
            <a:pPr>
              <a:defRPr/>
            </a:pPr>
            <a:endParaRPr lang="en-US"/>
          </a:p>
        </p:txBody>
      </p:sp>
      <p:sp>
        <p:nvSpPr>
          <p:cNvPr id="175111" name="Rectangle 7"/>
          <p:cNvSpPr>
            <a:spLocks noGrp="1" noChangeArrowheads="1"/>
          </p:cNvSpPr>
          <p:nvPr>
            <p:ph type="sldNum" sz="quarter" idx="5"/>
          </p:nvPr>
        </p:nvSpPr>
        <p:spPr bwMode="auto">
          <a:xfrm>
            <a:off x="5440363" y="6946900"/>
            <a:ext cx="4159250" cy="366713"/>
          </a:xfrm>
          <a:prstGeom prst="rect">
            <a:avLst/>
          </a:prstGeom>
          <a:noFill/>
          <a:ln w="9525">
            <a:noFill/>
            <a:miter lim="800000"/>
            <a:headEnd/>
            <a:tailEnd/>
          </a:ln>
          <a:effectLst/>
        </p:spPr>
        <p:txBody>
          <a:bodyPr vert="horz" wrap="square" lIns="95047" tIns="47524" rIns="95047" bIns="47524" numCol="1" anchor="b" anchorCtr="0" compatLnSpc="1">
            <a:prstTxWarp prst="textNoShape">
              <a:avLst/>
            </a:prstTxWarp>
          </a:bodyPr>
          <a:lstStyle>
            <a:lvl1pPr algn="r" defTabSz="951061">
              <a:defRPr sz="1300"/>
            </a:lvl1pPr>
          </a:lstStyle>
          <a:p>
            <a:pPr>
              <a:defRPr/>
            </a:pPr>
            <a:fld id="{16AE6020-DD58-442F-BED1-FA43BEBE1895}" type="slidenum">
              <a:rPr lang="en-US"/>
              <a:pPr>
                <a:defRPr/>
              </a:pPr>
              <a:t>‹#›</a:t>
            </a:fld>
            <a:endParaRPr lang="en-US"/>
          </a:p>
        </p:txBody>
      </p:sp>
    </p:spTree>
    <p:extLst>
      <p:ext uri="{BB962C8B-B14F-4D97-AF65-F5344CB8AC3E}">
        <p14:creationId xmlns:p14="http://schemas.microsoft.com/office/powerpoint/2010/main" val="23628387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0913">
              <a:defRPr sz="2400">
                <a:solidFill>
                  <a:schemeClr val="tx1"/>
                </a:solidFill>
                <a:latin typeface="Times New Roman" pitchFamily="18" charset="0"/>
              </a:defRPr>
            </a:lvl1pPr>
            <a:lvl2pPr marL="742950" indent="-285750" defTabSz="950913">
              <a:defRPr sz="2400">
                <a:solidFill>
                  <a:schemeClr val="tx1"/>
                </a:solidFill>
                <a:latin typeface="Times New Roman" pitchFamily="18" charset="0"/>
              </a:defRPr>
            </a:lvl2pPr>
            <a:lvl3pPr marL="1143000" indent="-228600" defTabSz="950913">
              <a:defRPr sz="2400">
                <a:solidFill>
                  <a:schemeClr val="tx1"/>
                </a:solidFill>
                <a:latin typeface="Times New Roman" pitchFamily="18" charset="0"/>
              </a:defRPr>
            </a:lvl3pPr>
            <a:lvl4pPr marL="1600200" indent="-228600" defTabSz="950913">
              <a:defRPr sz="2400">
                <a:solidFill>
                  <a:schemeClr val="tx1"/>
                </a:solidFill>
                <a:latin typeface="Times New Roman" pitchFamily="18" charset="0"/>
              </a:defRPr>
            </a:lvl4pPr>
            <a:lvl5pPr marL="2057400" indent="-228600" defTabSz="950913">
              <a:defRPr sz="2400">
                <a:solidFill>
                  <a:schemeClr val="tx1"/>
                </a:solidFill>
                <a:latin typeface="Times New Roman" pitchFamily="18" charset="0"/>
              </a:defRPr>
            </a:lvl5pPr>
            <a:lvl6pPr marL="2514600" indent="-228600" defTabSz="950913" eaLnBrk="0" fontAlgn="base" hangingPunct="0">
              <a:spcBef>
                <a:spcPct val="0"/>
              </a:spcBef>
              <a:spcAft>
                <a:spcPct val="0"/>
              </a:spcAft>
              <a:defRPr sz="2400">
                <a:solidFill>
                  <a:schemeClr val="tx1"/>
                </a:solidFill>
                <a:latin typeface="Times New Roman" pitchFamily="18" charset="0"/>
              </a:defRPr>
            </a:lvl6pPr>
            <a:lvl7pPr marL="2971800" indent="-228600" defTabSz="950913" eaLnBrk="0" fontAlgn="base" hangingPunct="0">
              <a:spcBef>
                <a:spcPct val="0"/>
              </a:spcBef>
              <a:spcAft>
                <a:spcPct val="0"/>
              </a:spcAft>
              <a:defRPr sz="2400">
                <a:solidFill>
                  <a:schemeClr val="tx1"/>
                </a:solidFill>
                <a:latin typeface="Times New Roman" pitchFamily="18" charset="0"/>
              </a:defRPr>
            </a:lvl7pPr>
            <a:lvl8pPr marL="3429000" indent="-228600" defTabSz="950913" eaLnBrk="0" fontAlgn="base" hangingPunct="0">
              <a:spcBef>
                <a:spcPct val="0"/>
              </a:spcBef>
              <a:spcAft>
                <a:spcPct val="0"/>
              </a:spcAft>
              <a:defRPr sz="2400">
                <a:solidFill>
                  <a:schemeClr val="tx1"/>
                </a:solidFill>
                <a:latin typeface="Times New Roman" pitchFamily="18" charset="0"/>
              </a:defRPr>
            </a:lvl8pPr>
            <a:lvl9pPr marL="3886200" indent="-228600" defTabSz="950913" eaLnBrk="0" fontAlgn="base" hangingPunct="0">
              <a:spcBef>
                <a:spcPct val="0"/>
              </a:spcBef>
              <a:spcAft>
                <a:spcPct val="0"/>
              </a:spcAft>
              <a:defRPr sz="2400">
                <a:solidFill>
                  <a:schemeClr val="tx1"/>
                </a:solidFill>
                <a:latin typeface="Times New Roman" pitchFamily="18" charset="0"/>
              </a:defRPr>
            </a:lvl9pPr>
          </a:lstStyle>
          <a:p>
            <a:fld id="{E2EF73D8-246D-430B-BA76-89C02C17351E}" type="slidenum">
              <a:rPr lang="en-US" altLang="en-US" sz="1300" smtClean="0"/>
              <a:pPr/>
              <a:t>1</a:t>
            </a:fld>
            <a:endParaRPr lang="en-US" altLang="en-US" sz="1300" smtClean="0"/>
          </a:p>
        </p:txBody>
      </p:sp>
      <p:sp>
        <p:nvSpPr>
          <p:cNvPr id="27651" name="Rectangle 2"/>
          <p:cNvSpPr>
            <a:spLocks noGrp="1" noRot="1" noChangeAspect="1" noChangeArrowheads="1" noTextEdit="1"/>
          </p:cNvSpPr>
          <p:nvPr>
            <p:ph type="sldImg"/>
          </p:nvPr>
        </p:nvSpPr>
        <p:spPr>
          <a:xfrm>
            <a:off x="2366963" y="550863"/>
            <a:ext cx="4868862" cy="2740025"/>
          </a:xfrm>
          <a:ln/>
        </p:spPr>
      </p:sp>
      <p:sp>
        <p:nvSpPr>
          <p:cNvPr id="2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707977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0913">
              <a:defRPr sz="2400">
                <a:solidFill>
                  <a:schemeClr val="tx1"/>
                </a:solidFill>
                <a:latin typeface="Times New Roman" pitchFamily="18" charset="0"/>
              </a:defRPr>
            </a:lvl1pPr>
            <a:lvl2pPr marL="742950" indent="-285750" defTabSz="950913">
              <a:defRPr sz="2400">
                <a:solidFill>
                  <a:schemeClr val="tx1"/>
                </a:solidFill>
                <a:latin typeface="Times New Roman" pitchFamily="18" charset="0"/>
              </a:defRPr>
            </a:lvl2pPr>
            <a:lvl3pPr marL="1143000" indent="-228600" defTabSz="950913">
              <a:defRPr sz="2400">
                <a:solidFill>
                  <a:schemeClr val="tx1"/>
                </a:solidFill>
                <a:latin typeface="Times New Roman" pitchFamily="18" charset="0"/>
              </a:defRPr>
            </a:lvl3pPr>
            <a:lvl4pPr marL="1600200" indent="-228600" defTabSz="950913">
              <a:defRPr sz="2400">
                <a:solidFill>
                  <a:schemeClr val="tx1"/>
                </a:solidFill>
                <a:latin typeface="Times New Roman" pitchFamily="18" charset="0"/>
              </a:defRPr>
            </a:lvl4pPr>
            <a:lvl5pPr marL="2057400" indent="-228600" defTabSz="950913">
              <a:defRPr sz="2400">
                <a:solidFill>
                  <a:schemeClr val="tx1"/>
                </a:solidFill>
                <a:latin typeface="Times New Roman" pitchFamily="18" charset="0"/>
              </a:defRPr>
            </a:lvl5pPr>
            <a:lvl6pPr marL="2514600" indent="-228600" defTabSz="950913" eaLnBrk="0" fontAlgn="base" hangingPunct="0">
              <a:spcBef>
                <a:spcPct val="0"/>
              </a:spcBef>
              <a:spcAft>
                <a:spcPct val="0"/>
              </a:spcAft>
              <a:defRPr sz="2400">
                <a:solidFill>
                  <a:schemeClr val="tx1"/>
                </a:solidFill>
                <a:latin typeface="Times New Roman" pitchFamily="18" charset="0"/>
              </a:defRPr>
            </a:lvl6pPr>
            <a:lvl7pPr marL="2971800" indent="-228600" defTabSz="950913" eaLnBrk="0" fontAlgn="base" hangingPunct="0">
              <a:spcBef>
                <a:spcPct val="0"/>
              </a:spcBef>
              <a:spcAft>
                <a:spcPct val="0"/>
              </a:spcAft>
              <a:defRPr sz="2400">
                <a:solidFill>
                  <a:schemeClr val="tx1"/>
                </a:solidFill>
                <a:latin typeface="Times New Roman" pitchFamily="18" charset="0"/>
              </a:defRPr>
            </a:lvl7pPr>
            <a:lvl8pPr marL="3429000" indent="-228600" defTabSz="950913" eaLnBrk="0" fontAlgn="base" hangingPunct="0">
              <a:spcBef>
                <a:spcPct val="0"/>
              </a:spcBef>
              <a:spcAft>
                <a:spcPct val="0"/>
              </a:spcAft>
              <a:defRPr sz="2400">
                <a:solidFill>
                  <a:schemeClr val="tx1"/>
                </a:solidFill>
                <a:latin typeface="Times New Roman" pitchFamily="18" charset="0"/>
              </a:defRPr>
            </a:lvl8pPr>
            <a:lvl9pPr marL="3886200" indent="-228600" defTabSz="950913" eaLnBrk="0" fontAlgn="base" hangingPunct="0">
              <a:spcBef>
                <a:spcPct val="0"/>
              </a:spcBef>
              <a:spcAft>
                <a:spcPct val="0"/>
              </a:spcAft>
              <a:defRPr sz="2400">
                <a:solidFill>
                  <a:schemeClr val="tx1"/>
                </a:solidFill>
                <a:latin typeface="Times New Roman" pitchFamily="18" charset="0"/>
              </a:defRPr>
            </a:lvl9pPr>
          </a:lstStyle>
          <a:p>
            <a:fld id="{E2EF73D8-246D-430B-BA76-89C02C17351E}" type="slidenum">
              <a:rPr lang="en-US" altLang="en-US" sz="1300" smtClean="0"/>
              <a:pPr/>
              <a:t>2</a:t>
            </a:fld>
            <a:endParaRPr lang="en-US" altLang="en-US" sz="1300" smtClean="0"/>
          </a:p>
        </p:txBody>
      </p:sp>
      <p:sp>
        <p:nvSpPr>
          <p:cNvPr id="27651" name="Rectangle 2"/>
          <p:cNvSpPr>
            <a:spLocks noGrp="1" noRot="1" noChangeAspect="1" noChangeArrowheads="1" noTextEdit="1"/>
          </p:cNvSpPr>
          <p:nvPr>
            <p:ph type="sldImg"/>
          </p:nvPr>
        </p:nvSpPr>
        <p:spPr>
          <a:xfrm>
            <a:off x="2366963" y="550863"/>
            <a:ext cx="4868862" cy="2740025"/>
          </a:xfrm>
          <a:ln/>
        </p:spPr>
      </p:sp>
      <p:sp>
        <p:nvSpPr>
          <p:cNvPr id="2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23502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0913">
              <a:defRPr sz="2400">
                <a:solidFill>
                  <a:schemeClr val="tx1"/>
                </a:solidFill>
                <a:latin typeface="Times New Roman" pitchFamily="18" charset="0"/>
              </a:defRPr>
            </a:lvl1pPr>
            <a:lvl2pPr marL="742950" indent="-285750" defTabSz="950913">
              <a:defRPr sz="2400">
                <a:solidFill>
                  <a:schemeClr val="tx1"/>
                </a:solidFill>
                <a:latin typeface="Times New Roman" pitchFamily="18" charset="0"/>
              </a:defRPr>
            </a:lvl2pPr>
            <a:lvl3pPr marL="1143000" indent="-228600" defTabSz="950913">
              <a:defRPr sz="2400">
                <a:solidFill>
                  <a:schemeClr val="tx1"/>
                </a:solidFill>
                <a:latin typeface="Times New Roman" pitchFamily="18" charset="0"/>
              </a:defRPr>
            </a:lvl3pPr>
            <a:lvl4pPr marL="1600200" indent="-228600" defTabSz="950913">
              <a:defRPr sz="2400">
                <a:solidFill>
                  <a:schemeClr val="tx1"/>
                </a:solidFill>
                <a:latin typeface="Times New Roman" pitchFamily="18" charset="0"/>
              </a:defRPr>
            </a:lvl4pPr>
            <a:lvl5pPr marL="2057400" indent="-228600" defTabSz="950913">
              <a:defRPr sz="2400">
                <a:solidFill>
                  <a:schemeClr val="tx1"/>
                </a:solidFill>
                <a:latin typeface="Times New Roman" pitchFamily="18" charset="0"/>
              </a:defRPr>
            </a:lvl5pPr>
            <a:lvl6pPr marL="2514600" indent="-228600" defTabSz="950913" eaLnBrk="0" fontAlgn="base" hangingPunct="0">
              <a:spcBef>
                <a:spcPct val="0"/>
              </a:spcBef>
              <a:spcAft>
                <a:spcPct val="0"/>
              </a:spcAft>
              <a:defRPr sz="2400">
                <a:solidFill>
                  <a:schemeClr val="tx1"/>
                </a:solidFill>
                <a:latin typeface="Times New Roman" pitchFamily="18" charset="0"/>
              </a:defRPr>
            </a:lvl6pPr>
            <a:lvl7pPr marL="2971800" indent="-228600" defTabSz="950913" eaLnBrk="0" fontAlgn="base" hangingPunct="0">
              <a:spcBef>
                <a:spcPct val="0"/>
              </a:spcBef>
              <a:spcAft>
                <a:spcPct val="0"/>
              </a:spcAft>
              <a:defRPr sz="2400">
                <a:solidFill>
                  <a:schemeClr val="tx1"/>
                </a:solidFill>
                <a:latin typeface="Times New Roman" pitchFamily="18" charset="0"/>
              </a:defRPr>
            </a:lvl7pPr>
            <a:lvl8pPr marL="3429000" indent="-228600" defTabSz="950913" eaLnBrk="0" fontAlgn="base" hangingPunct="0">
              <a:spcBef>
                <a:spcPct val="0"/>
              </a:spcBef>
              <a:spcAft>
                <a:spcPct val="0"/>
              </a:spcAft>
              <a:defRPr sz="2400">
                <a:solidFill>
                  <a:schemeClr val="tx1"/>
                </a:solidFill>
                <a:latin typeface="Times New Roman" pitchFamily="18" charset="0"/>
              </a:defRPr>
            </a:lvl8pPr>
            <a:lvl9pPr marL="3886200" indent="-228600" defTabSz="950913" eaLnBrk="0" fontAlgn="base" hangingPunct="0">
              <a:spcBef>
                <a:spcPct val="0"/>
              </a:spcBef>
              <a:spcAft>
                <a:spcPct val="0"/>
              </a:spcAft>
              <a:defRPr sz="2400">
                <a:solidFill>
                  <a:schemeClr val="tx1"/>
                </a:solidFill>
                <a:latin typeface="Times New Roman" pitchFamily="18" charset="0"/>
              </a:defRPr>
            </a:lvl9pPr>
          </a:lstStyle>
          <a:p>
            <a:fld id="{E2EF73D8-246D-430B-BA76-89C02C17351E}" type="slidenum">
              <a:rPr lang="en-US" altLang="en-US" sz="1300" smtClean="0"/>
              <a:pPr/>
              <a:t>3</a:t>
            </a:fld>
            <a:endParaRPr lang="en-US" altLang="en-US" sz="1300" smtClean="0"/>
          </a:p>
        </p:txBody>
      </p:sp>
      <p:sp>
        <p:nvSpPr>
          <p:cNvPr id="27651" name="Rectangle 2"/>
          <p:cNvSpPr>
            <a:spLocks noGrp="1" noRot="1" noChangeAspect="1" noChangeArrowheads="1" noTextEdit="1"/>
          </p:cNvSpPr>
          <p:nvPr>
            <p:ph type="sldImg"/>
          </p:nvPr>
        </p:nvSpPr>
        <p:spPr>
          <a:xfrm>
            <a:off x="2366963" y="550863"/>
            <a:ext cx="4868862" cy="2740025"/>
          </a:xfrm>
          <a:ln/>
        </p:spPr>
      </p:sp>
      <p:sp>
        <p:nvSpPr>
          <p:cNvPr id="2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1158463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tif"/><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8F4734D-14D6-4B8B-86E9-B84F5EFA3579}" type="slidenum">
              <a:rPr lang="en-US"/>
              <a:pPr>
                <a:defRPr/>
              </a:pPr>
              <a:t>‹#›</a:t>
            </a:fld>
            <a:endParaRPr lang="en-US"/>
          </a:p>
        </p:txBody>
      </p:sp>
    </p:spTree>
    <p:extLst>
      <p:ext uri="{BB962C8B-B14F-4D97-AF65-F5344CB8AC3E}">
        <p14:creationId xmlns:p14="http://schemas.microsoft.com/office/powerpoint/2010/main" val="5386898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520DE14-7DD6-467F-9A63-69BBC643F676}" type="slidenum">
              <a:rPr lang="en-US"/>
              <a:pPr>
                <a:defRPr/>
              </a:pPr>
              <a:t>‹#›</a:t>
            </a:fld>
            <a:endParaRPr lang="en-US"/>
          </a:p>
        </p:txBody>
      </p:sp>
    </p:spTree>
    <p:extLst>
      <p:ext uri="{BB962C8B-B14F-4D97-AF65-F5344CB8AC3E}">
        <p14:creationId xmlns:p14="http://schemas.microsoft.com/office/powerpoint/2010/main" val="13401492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F1AECC0-04F3-4EA3-A907-A3B76E07ED52}" type="slidenum">
              <a:rPr lang="en-US"/>
              <a:pPr>
                <a:defRPr/>
              </a:pPr>
              <a:t>‹#›</a:t>
            </a:fld>
            <a:endParaRPr lang="en-US"/>
          </a:p>
        </p:txBody>
      </p:sp>
    </p:spTree>
    <p:extLst>
      <p:ext uri="{BB962C8B-B14F-4D97-AF65-F5344CB8AC3E}">
        <p14:creationId xmlns:p14="http://schemas.microsoft.com/office/powerpoint/2010/main" val="16697882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601DE8F-844F-49AE-B889-FA8E27C93DC1}" type="slidenum">
              <a:rPr lang="en-US"/>
              <a:pPr>
                <a:defRPr/>
              </a:pPr>
              <a:t>‹#›</a:t>
            </a:fld>
            <a:endParaRPr lang="en-US"/>
          </a:p>
        </p:txBody>
      </p:sp>
    </p:spTree>
    <p:extLst>
      <p:ext uri="{BB962C8B-B14F-4D97-AF65-F5344CB8AC3E}">
        <p14:creationId xmlns:p14="http://schemas.microsoft.com/office/powerpoint/2010/main" val="26341564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730BBDB-74B3-491F-9F09-0790085A8C8F}" type="slidenum">
              <a:rPr lang="en-US"/>
              <a:pPr>
                <a:defRPr/>
              </a:pPr>
              <a:t>‹#›</a:t>
            </a:fld>
            <a:endParaRPr lang="en-US"/>
          </a:p>
        </p:txBody>
      </p:sp>
    </p:spTree>
    <p:extLst>
      <p:ext uri="{BB962C8B-B14F-4D97-AF65-F5344CB8AC3E}">
        <p14:creationId xmlns:p14="http://schemas.microsoft.com/office/powerpoint/2010/main" val="16291652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84CB3F0-2E25-4A8A-9E50-6047653739D9}" type="slidenum">
              <a:rPr lang="en-US"/>
              <a:pPr>
                <a:defRPr/>
              </a:pPr>
              <a:t>‹#›</a:t>
            </a:fld>
            <a:endParaRPr lang="en-US"/>
          </a:p>
        </p:txBody>
      </p:sp>
    </p:spTree>
    <p:extLst>
      <p:ext uri="{BB962C8B-B14F-4D97-AF65-F5344CB8AC3E}">
        <p14:creationId xmlns:p14="http://schemas.microsoft.com/office/powerpoint/2010/main" val="4065251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F56DF0E-34C4-4C2E-9D39-63ABE28EBDC7}" type="slidenum">
              <a:rPr lang="en-US"/>
              <a:pPr>
                <a:defRPr/>
              </a:pPr>
              <a:t>‹#›</a:t>
            </a:fld>
            <a:endParaRPr lang="en-US"/>
          </a:p>
        </p:txBody>
      </p:sp>
    </p:spTree>
    <p:extLst>
      <p:ext uri="{BB962C8B-B14F-4D97-AF65-F5344CB8AC3E}">
        <p14:creationId xmlns:p14="http://schemas.microsoft.com/office/powerpoint/2010/main" val="2407942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92F15F2-DD1B-4413-84D0-56D3442A34FD}" type="slidenum">
              <a:rPr lang="en-US"/>
              <a:pPr>
                <a:defRPr/>
              </a:pPr>
              <a:t>‹#›</a:t>
            </a:fld>
            <a:endParaRPr lang="en-US"/>
          </a:p>
        </p:txBody>
      </p:sp>
    </p:spTree>
    <p:extLst>
      <p:ext uri="{BB962C8B-B14F-4D97-AF65-F5344CB8AC3E}">
        <p14:creationId xmlns:p14="http://schemas.microsoft.com/office/powerpoint/2010/main" val="1164717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2899879-D262-466C-A724-480BAC0F5CFE}" type="slidenum">
              <a:rPr lang="en-US"/>
              <a:pPr>
                <a:defRPr/>
              </a:pPr>
              <a:t>‹#›</a:t>
            </a:fld>
            <a:endParaRPr lang="en-US"/>
          </a:p>
        </p:txBody>
      </p:sp>
    </p:spTree>
    <p:extLst>
      <p:ext uri="{BB962C8B-B14F-4D97-AF65-F5344CB8AC3E}">
        <p14:creationId xmlns:p14="http://schemas.microsoft.com/office/powerpoint/2010/main" val="30909788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817CC55-F2FD-48A0-80FD-8CA0E03F4209}" type="slidenum">
              <a:rPr lang="en-US"/>
              <a:pPr>
                <a:defRPr/>
              </a:pPr>
              <a:t>‹#›</a:t>
            </a:fld>
            <a:endParaRPr lang="en-US"/>
          </a:p>
        </p:txBody>
      </p:sp>
    </p:spTree>
    <p:extLst>
      <p:ext uri="{BB962C8B-B14F-4D97-AF65-F5344CB8AC3E}">
        <p14:creationId xmlns:p14="http://schemas.microsoft.com/office/powerpoint/2010/main" val="32604333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EFCA5F3-1ABC-41B0-BA29-AFD9A5BD14AF}" type="slidenum">
              <a:rPr lang="en-US"/>
              <a:pPr>
                <a:defRPr/>
              </a:pPr>
              <a:t>‹#›</a:t>
            </a:fld>
            <a:endParaRPr lang="en-US"/>
          </a:p>
        </p:txBody>
      </p:sp>
    </p:spTree>
    <p:extLst>
      <p:ext uri="{BB962C8B-B14F-4D97-AF65-F5344CB8AC3E}">
        <p14:creationId xmlns:p14="http://schemas.microsoft.com/office/powerpoint/2010/main" val="26284310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2D10A77-330A-4047-8525-B757989F675E}" type="datetimeFigureOut">
              <a:rPr lang="en-US" smtClean="0">
                <a:solidFill>
                  <a:prstClr val="black">
                    <a:tint val="75000"/>
                  </a:prstClr>
                </a:solidFill>
              </a:rPr>
              <a:pPr/>
              <a:t>9/17/2021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433CA8D-977F-BF4F-9ADC-1C1D0ACF65B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195679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609600" y="6460435"/>
            <a:ext cx="1066336" cy="261040"/>
          </a:xfrm>
        </p:spPr>
        <p:txBody>
          <a:bodyPr/>
          <a:lstStyle/>
          <a:p>
            <a:fld id="{22D10A77-330A-4047-8525-B757989F675E}" type="datetimeFigureOut">
              <a:rPr lang="en-US" smtClean="0">
                <a:solidFill>
                  <a:prstClr val="black">
                    <a:tint val="75000"/>
                  </a:prstClr>
                </a:solidFill>
              </a:rPr>
              <a:pPr/>
              <a:t>9/17/2021</a:t>
            </a:fld>
            <a:endParaRPr lang="en-US">
              <a:solidFill>
                <a:prstClr val="black">
                  <a:tint val="75000"/>
                </a:prstClr>
              </a:solidFill>
            </a:endParaRPr>
          </a:p>
        </p:txBody>
      </p:sp>
      <p:sp>
        <p:nvSpPr>
          <p:cNvPr id="5" name="Footer Placeholder 4"/>
          <p:cNvSpPr>
            <a:spLocks noGrp="1"/>
          </p:cNvSpPr>
          <p:nvPr>
            <p:ph type="ftr" sz="quarter" idx="11"/>
          </p:nvPr>
        </p:nvSpPr>
        <p:spPr>
          <a:xfrm>
            <a:off x="1885429" y="6460435"/>
            <a:ext cx="8789935" cy="261040"/>
          </a:xfrm>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a:xfrm>
            <a:off x="10876128" y="6460435"/>
            <a:ext cx="706272" cy="261040"/>
          </a:xfrm>
        </p:spPr>
        <p:txBody>
          <a:bodyPr/>
          <a:lstStyle/>
          <a:p>
            <a:fld id="{A433CA8D-977F-BF4F-9ADC-1C1D0ACF65BD}" type="slidenum">
              <a:rPr lang="en-US" smtClean="0">
                <a:solidFill>
                  <a:prstClr val="black">
                    <a:tint val="75000"/>
                  </a:prstClr>
                </a:solidFill>
              </a:rPr>
              <a:pPr/>
              <a:t>‹#›</a:t>
            </a:fld>
            <a:endParaRPr lang="en-US">
              <a:solidFill>
                <a:prstClr val="black">
                  <a:tint val="75000"/>
                </a:prstClr>
              </a:solidFill>
            </a:endParaRPr>
          </a:p>
        </p:txBody>
      </p:sp>
      <p:sp>
        <p:nvSpPr>
          <p:cNvPr id="14" name="Text Placeholder 13"/>
          <p:cNvSpPr>
            <a:spLocks noGrp="1"/>
          </p:cNvSpPr>
          <p:nvPr>
            <p:ph type="body" sz="quarter" idx="13" hasCustomPrompt="1"/>
          </p:nvPr>
        </p:nvSpPr>
        <p:spPr>
          <a:xfrm>
            <a:off x="1398840" y="139701"/>
            <a:ext cx="9276523" cy="302039"/>
          </a:xfrm>
        </p:spPr>
        <p:txBody>
          <a:bodyPr>
            <a:noAutofit/>
          </a:bodyPr>
          <a:lstStyle>
            <a:lvl1pPr marL="0" indent="0" algn="ctr">
              <a:buFontTx/>
              <a:buNone/>
              <a:defRPr sz="1600" baseline="0">
                <a:solidFill>
                  <a:schemeClr val="bg1">
                    <a:lumMod val="65000"/>
                  </a:schemeClr>
                </a:solidFill>
              </a:defRPr>
            </a:lvl1pPr>
            <a:lvl2pPr marL="457200" indent="0" algn="ctr">
              <a:buFontTx/>
              <a:buNone/>
              <a:defRPr/>
            </a:lvl2pPr>
            <a:lvl3pPr marL="914400" indent="0" algn="ctr">
              <a:buFontTx/>
              <a:buNone/>
              <a:defRPr/>
            </a:lvl3pPr>
            <a:lvl4pPr marL="1371600" indent="0" algn="ctr">
              <a:buFontTx/>
              <a:buNone/>
              <a:defRPr/>
            </a:lvl4pPr>
            <a:lvl5pPr marL="1828800" indent="0" algn="ctr">
              <a:buFontTx/>
              <a:buNone/>
              <a:defRPr/>
            </a:lvl5pPr>
          </a:lstStyle>
          <a:p>
            <a:pPr lvl="0"/>
            <a:r>
              <a:rPr lang="en-US" dirty="0" smtClean="0"/>
              <a:t>Click to edit section heading</a:t>
            </a:r>
            <a:endParaRPr lang="en-US" dirty="0"/>
          </a:p>
        </p:txBody>
      </p:sp>
    </p:spTree>
    <p:extLst>
      <p:ext uri="{BB962C8B-B14F-4D97-AF65-F5344CB8AC3E}">
        <p14:creationId xmlns:p14="http://schemas.microsoft.com/office/powerpoint/2010/main" val="41675083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2D10A77-330A-4047-8525-B757989F675E}" type="datetimeFigureOut">
              <a:rPr lang="en-US" smtClean="0">
                <a:solidFill>
                  <a:prstClr val="black">
                    <a:tint val="75000"/>
                  </a:prstClr>
                </a:solidFill>
              </a:rPr>
              <a:pPr/>
              <a:t>9/17/2021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433CA8D-977F-BF4F-9ADC-1C1D0ACF65BD}" type="slidenum">
              <a:rPr lang="en-US" smtClean="0">
                <a:solidFill>
                  <a:prstClr val="black">
                    <a:tint val="75000"/>
                  </a:prstClr>
                </a:solidFill>
              </a:rPr>
              <a:pPr/>
              <a:t>‹#›</a:t>
            </a:fld>
            <a:endParaRPr lang="en-US">
              <a:solidFill>
                <a:prstClr val="black">
                  <a:tint val="75000"/>
                </a:prstClr>
              </a:solidFill>
            </a:endParaRPr>
          </a:p>
        </p:txBody>
      </p:sp>
      <p:sp>
        <p:nvSpPr>
          <p:cNvPr id="7" name="Text Placeholder 13"/>
          <p:cNvSpPr>
            <a:spLocks noGrp="1"/>
          </p:cNvSpPr>
          <p:nvPr>
            <p:ph type="body" sz="quarter" idx="13" hasCustomPrompt="1"/>
          </p:nvPr>
        </p:nvSpPr>
        <p:spPr>
          <a:xfrm>
            <a:off x="2768600" y="139700"/>
            <a:ext cx="6783917" cy="395288"/>
          </a:xfrm>
        </p:spPr>
        <p:txBody>
          <a:bodyPr>
            <a:normAutofit/>
          </a:bodyPr>
          <a:lstStyle>
            <a:lvl1pPr marL="0" indent="0" algn="ctr">
              <a:buFontTx/>
              <a:buNone/>
              <a:defRPr sz="1800" baseline="0">
                <a:solidFill>
                  <a:schemeClr val="bg1">
                    <a:lumMod val="65000"/>
                  </a:schemeClr>
                </a:solidFill>
              </a:defRPr>
            </a:lvl1pPr>
            <a:lvl2pPr marL="457200" indent="0" algn="ctr">
              <a:buFontTx/>
              <a:buNone/>
              <a:defRPr/>
            </a:lvl2pPr>
            <a:lvl3pPr marL="914400" indent="0" algn="ctr">
              <a:buFontTx/>
              <a:buNone/>
              <a:defRPr/>
            </a:lvl3pPr>
            <a:lvl4pPr marL="1371600" indent="0" algn="ctr">
              <a:buFontTx/>
              <a:buNone/>
              <a:defRPr/>
            </a:lvl4pPr>
            <a:lvl5pPr marL="1828800" indent="0" algn="ctr">
              <a:buFontTx/>
              <a:buNone/>
              <a:defRPr/>
            </a:lvl5pPr>
          </a:lstStyle>
          <a:p>
            <a:pPr lvl="0"/>
            <a:r>
              <a:rPr lang="en-US" dirty="0" smtClean="0"/>
              <a:t>Click to edit section heading</a:t>
            </a:r>
            <a:endParaRPr lang="en-US" dirty="0"/>
          </a:p>
        </p:txBody>
      </p:sp>
    </p:spTree>
    <p:extLst>
      <p:ext uri="{BB962C8B-B14F-4D97-AF65-F5344CB8AC3E}">
        <p14:creationId xmlns:p14="http://schemas.microsoft.com/office/powerpoint/2010/main" val="21404538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2D10A77-330A-4047-8525-B757989F675E}" type="datetimeFigureOut">
              <a:rPr lang="en-US" smtClean="0">
                <a:solidFill>
                  <a:prstClr val="black">
                    <a:tint val="75000"/>
                  </a:prstClr>
                </a:solidFill>
              </a:rPr>
              <a:pPr/>
              <a:t>9/17/2021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433CA8D-977F-BF4F-9ADC-1C1D0ACF65BD}" type="slidenum">
              <a:rPr lang="en-US" smtClean="0">
                <a:solidFill>
                  <a:prstClr val="black">
                    <a:tint val="75000"/>
                  </a:prstClr>
                </a:solidFill>
              </a:rPr>
              <a:pPr/>
              <a:t>‹#›</a:t>
            </a:fld>
            <a:endParaRPr lang="en-US">
              <a:solidFill>
                <a:prstClr val="black">
                  <a:tint val="75000"/>
                </a:prstClr>
              </a:solidFill>
            </a:endParaRPr>
          </a:p>
        </p:txBody>
      </p:sp>
      <p:sp>
        <p:nvSpPr>
          <p:cNvPr id="8" name="Text Placeholder 13"/>
          <p:cNvSpPr>
            <a:spLocks noGrp="1"/>
          </p:cNvSpPr>
          <p:nvPr>
            <p:ph type="body" sz="quarter" idx="13" hasCustomPrompt="1"/>
          </p:nvPr>
        </p:nvSpPr>
        <p:spPr>
          <a:xfrm>
            <a:off x="2768600" y="139700"/>
            <a:ext cx="6783917" cy="395288"/>
          </a:xfrm>
        </p:spPr>
        <p:txBody>
          <a:bodyPr>
            <a:normAutofit/>
          </a:bodyPr>
          <a:lstStyle>
            <a:lvl1pPr marL="0" indent="0" algn="ctr">
              <a:buFontTx/>
              <a:buNone/>
              <a:defRPr sz="1800" baseline="0">
                <a:solidFill>
                  <a:schemeClr val="bg1">
                    <a:lumMod val="65000"/>
                  </a:schemeClr>
                </a:solidFill>
              </a:defRPr>
            </a:lvl1pPr>
            <a:lvl2pPr marL="457200" indent="0" algn="ctr">
              <a:buFontTx/>
              <a:buNone/>
              <a:defRPr/>
            </a:lvl2pPr>
            <a:lvl3pPr marL="914400" indent="0" algn="ctr">
              <a:buFontTx/>
              <a:buNone/>
              <a:defRPr/>
            </a:lvl3pPr>
            <a:lvl4pPr marL="1371600" indent="0" algn="ctr">
              <a:buFontTx/>
              <a:buNone/>
              <a:defRPr/>
            </a:lvl4pPr>
            <a:lvl5pPr marL="1828800" indent="0" algn="ctr">
              <a:buFontTx/>
              <a:buNone/>
              <a:defRPr/>
            </a:lvl5pPr>
          </a:lstStyle>
          <a:p>
            <a:pPr lvl="0"/>
            <a:r>
              <a:rPr lang="en-US" dirty="0" smtClean="0"/>
              <a:t>Click to edit section heading</a:t>
            </a:r>
            <a:endParaRPr lang="en-US" dirty="0"/>
          </a:p>
        </p:txBody>
      </p:sp>
    </p:spTree>
    <p:extLst>
      <p:ext uri="{BB962C8B-B14F-4D97-AF65-F5344CB8AC3E}">
        <p14:creationId xmlns:p14="http://schemas.microsoft.com/office/powerpoint/2010/main" val="42194250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2D10A77-330A-4047-8525-B757989F675E}" type="datetimeFigureOut">
              <a:rPr lang="en-US" smtClean="0">
                <a:solidFill>
                  <a:prstClr val="black">
                    <a:tint val="75000"/>
                  </a:prstClr>
                </a:solidFill>
              </a:rPr>
              <a:pPr/>
              <a:t>9/17/2021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A433CA8D-977F-BF4F-9ADC-1C1D0ACF65BD}" type="slidenum">
              <a:rPr lang="en-US" smtClean="0">
                <a:solidFill>
                  <a:prstClr val="black">
                    <a:tint val="75000"/>
                  </a:prstClr>
                </a:solidFill>
              </a:rPr>
              <a:pPr/>
              <a:t>‹#›</a:t>
            </a:fld>
            <a:endParaRPr lang="en-US">
              <a:solidFill>
                <a:prstClr val="black">
                  <a:tint val="75000"/>
                </a:prstClr>
              </a:solidFill>
            </a:endParaRPr>
          </a:p>
        </p:txBody>
      </p:sp>
      <p:sp>
        <p:nvSpPr>
          <p:cNvPr id="10" name="Text Placeholder 13"/>
          <p:cNvSpPr>
            <a:spLocks noGrp="1"/>
          </p:cNvSpPr>
          <p:nvPr>
            <p:ph type="body" sz="quarter" idx="13" hasCustomPrompt="1"/>
          </p:nvPr>
        </p:nvSpPr>
        <p:spPr>
          <a:xfrm>
            <a:off x="2768600" y="139700"/>
            <a:ext cx="6783917" cy="395288"/>
          </a:xfrm>
        </p:spPr>
        <p:txBody>
          <a:bodyPr>
            <a:normAutofit/>
          </a:bodyPr>
          <a:lstStyle>
            <a:lvl1pPr marL="0" indent="0" algn="ctr">
              <a:buFontTx/>
              <a:buNone/>
              <a:defRPr sz="1800" baseline="0">
                <a:solidFill>
                  <a:schemeClr val="bg1">
                    <a:lumMod val="65000"/>
                  </a:schemeClr>
                </a:solidFill>
              </a:defRPr>
            </a:lvl1pPr>
            <a:lvl2pPr marL="457200" indent="0" algn="ctr">
              <a:buFontTx/>
              <a:buNone/>
              <a:defRPr/>
            </a:lvl2pPr>
            <a:lvl3pPr marL="914400" indent="0" algn="ctr">
              <a:buFontTx/>
              <a:buNone/>
              <a:defRPr/>
            </a:lvl3pPr>
            <a:lvl4pPr marL="1371600" indent="0" algn="ctr">
              <a:buFontTx/>
              <a:buNone/>
              <a:defRPr/>
            </a:lvl4pPr>
            <a:lvl5pPr marL="1828800" indent="0" algn="ctr">
              <a:buFontTx/>
              <a:buNone/>
              <a:defRPr/>
            </a:lvl5pPr>
          </a:lstStyle>
          <a:p>
            <a:pPr lvl="0"/>
            <a:r>
              <a:rPr lang="en-US" dirty="0" smtClean="0"/>
              <a:t>Click to edit section heading</a:t>
            </a:r>
            <a:endParaRPr lang="en-US" dirty="0"/>
          </a:p>
        </p:txBody>
      </p:sp>
    </p:spTree>
    <p:extLst>
      <p:ext uri="{BB962C8B-B14F-4D97-AF65-F5344CB8AC3E}">
        <p14:creationId xmlns:p14="http://schemas.microsoft.com/office/powerpoint/2010/main" val="1737993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2D10A77-330A-4047-8525-B757989F675E}" type="datetimeFigureOut">
              <a:rPr lang="en-US" smtClean="0">
                <a:solidFill>
                  <a:prstClr val="black">
                    <a:tint val="75000"/>
                  </a:prstClr>
                </a:solidFill>
              </a:rPr>
              <a:pPr/>
              <a:t>9/17/2021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A433CA8D-977F-BF4F-9ADC-1C1D0ACF65BD}" type="slidenum">
              <a:rPr lang="en-US" smtClean="0">
                <a:solidFill>
                  <a:prstClr val="black">
                    <a:tint val="75000"/>
                  </a:prstClr>
                </a:solidFill>
              </a:rPr>
              <a:pPr/>
              <a:t>‹#›</a:t>
            </a:fld>
            <a:endParaRPr lang="en-US">
              <a:solidFill>
                <a:prstClr val="black">
                  <a:tint val="75000"/>
                </a:prstClr>
              </a:solidFill>
            </a:endParaRPr>
          </a:p>
        </p:txBody>
      </p:sp>
      <p:sp>
        <p:nvSpPr>
          <p:cNvPr id="6" name="Text Placeholder 13"/>
          <p:cNvSpPr>
            <a:spLocks noGrp="1"/>
          </p:cNvSpPr>
          <p:nvPr>
            <p:ph type="body" sz="quarter" idx="13" hasCustomPrompt="1"/>
          </p:nvPr>
        </p:nvSpPr>
        <p:spPr>
          <a:xfrm>
            <a:off x="2768600" y="139700"/>
            <a:ext cx="6783917" cy="395288"/>
          </a:xfrm>
        </p:spPr>
        <p:txBody>
          <a:bodyPr>
            <a:normAutofit/>
          </a:bodyPr>
          <a:lstStyle>
            <a:lvl1pPr marL="0" indent="0" algn="ctr">
              <a:buFontTx/>
              <a:buNone/>
              <a:defRPr sz="1600" baseline="0">
                <a:solidFill>
                  <a:schemeClr val="bg1">
                    <a:lumMod val="65000"/>
                  </a:schemeClr>
                </a:solidFill>
              </a:defRPr>
            </a:lvl1pPr>
            <a:lvl2pPr marL="457200" indent="0" algn="ctr">
              <a:buFontTx/>
              <a:buNone/>
              <a:defRPr/>
            </a:lvl2pPr>
            <a:lvl3pPr marL="914400" indent="0" algn="ctr">
              <a:buFontTx/>
              <a:buNone/>
              <a:defRPr/>
            </a:lvl3pPr>
            <a:lvl4pPr marL="1371600" indent="0" algn="ctr">
              <a:buFontTx/>
              <a:buNone/>
              <a:defRPr/>
            </a:lvl4pPr>
            <a:lvl5pPr marL="1828800" indent="0" algn="ctr">
              <a:buFontTx/>
              <a:buNone/>
              <a:defRPr/>
            </a:lvl5pPr>
          </a:lstStyle>
          <a:p>
            <a:pPr lvl="0"/>
            <a:r>
              <a:rPr lang="en-US" dirty="0" smtClean="0"/>
              <a:t>Click to edit section heading</a:t>
            </a:r>
            <a:endParaRPr lang="en-US" dirty="0"/>
          </a:p>
        </p:txBody>
      </p:sp>
    </p:spTree>
    <p:extLst>
      <p:ext uri="{BB962C8B-B14F-4D97-AF65-F5344CB8AC3E}">
        <p14:creationId xmlns:p14="http://schemas.microsoft.com/office/powerpoint/2010/main" val="31880765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D10A77-330A-4047-8525-B757989F675E}" type="datetimeFigureOut">
              <a:rPr lang="en-US" smtClean="0">
                <a:solidFill>
                  <a:prstClr val="black">
                    <a:tint val="75000"/>
                  </a:prstClr>
                </a:solidFill>
              </a:rPr>
              <a:pPr/>
              <a:t>9/17/2021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A433CA8D-977F-BF4F-9ADC-1C1D0ACF65BD}" type="slidenum">
              <a:rPr lang="en-US" smtClean="0">
                <a:solidFill>
                  <a:prstClr val="black">
                    <a:tint val="75000"/>
                  </a:prstClr>
                </a:solidFill>
              </a:rPr>
              <a:pPr/>
              <a:t>‹#›</a:t>
            </a:fld>
            <a:endParaRPr lang="en-US">
              <a:solidFill>
                <a:prstClr val="black">
                  <a:tint val="75000"/>
                </a:prstClr>
              </a:solidFill>
            </a:endParaRPr>
          </a:p>
        </p:txBody>
      </p:sp>
      <p:sp>
        <p:nvSpPr>
          <p:cNvPr id="5" name="Text Placeholder 13"/>
          <p:cNvSpPr>
            <a:spLocks noGrp="1"/>
          </p:cNvSpPr>
          <p:nvPr>
            <p:ph type="body" sz="quarter" idx="13" hasCustomPrompt="1"/>
          </p:nvPr>
        </p:nvSpPr>
        <p:spPr>
          <a:xfrm>
            <a:off x="2768600" y="139700"/>
            <a:ext cx="6783917" cy="395288"/>
          </a:xfrm>
        </p:spPr>
        <p:txBody>
          <a:bodyPr>
            <a:normAutofit/>
          </a:bodyPr>
          <a:lstStyle>
            <a:lvl1pPr marL="0" indent="0" algn="ctr">
              <a:buFontTx/>
              <a:buNone/>
              <a:defRPr sz="1800" baseline="0">
                <a:solidFill>
                  <a:schemeClr val="bg1">
                    <a:lumMod val="65000"/>
                  </a:schemeClr>
                </a:solidFill>
              </a:defRPr>
            </a:lvl1pPr>
            <a:lvl2pPr marL="457200" indent="0" algn="ctr">
              <a:buFontTx/>
              <a:buNone/>
              <a:defRPr/>
            </a:lvl2pPr>
            <a:lvl3pPr marL="914400" indent="0" algn="ctr">
              <a:buFontTx/>
              <a:buNone/>
              <a:defRPr/>
            </a:lvl3pPr>
            <a:lvl4pPr marL="1371600" indent="0" algn="ctr">
              <a:buFontTx/>
              <a:buNone/>
              <a:defRPr/>
            </a:lvl4pPr>
            <a:lvl5pPr marL="1828800" indent="0" algn="ctr">
              <a:buFontTx/>
              <a:buNone/>
              <a:defRPr/>
            </a:lvl5pPr>
          </a:lstStyle>
          <a:p>
            <a:pPr lvl="0"/>
            <a:r>
              <a:rPr lang="en-US" dirty="0" smtClean="0"/>
              <a:t>Click to edit section heading</a:t>
            </a:r>
            <a:endParaRPr lang="en-US" dirty="0"/>
          </a:p>
        </p:txBody>
      </p:sp>
    </p:spTree>
    <p:extLst>
      <p:ext uri="{BB962C8B-B14F-4D97-AF65-F5344CB8AC3E}">
        <p14:creationId xmlns:p14="http://schemas.microsoft.com/office/powerpoint/2010/main" val="40557113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D10A77-330A-4047-8525-B757989F675E}" type="datetimeFigureOut">
              <a:rPr lang="en-US" smtClean="0">
                <a:solidFill>
                  <a:prstClr val="black">
                    <a:tint val="75000"/>
                  </a:prstClr>
                </a:solidFill>
              </a:rPr>
              <a:pPr/>
              <a:t>9/17/2021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433CA8D-977F-BF4F-9ADC-1C1D0ACF65B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377836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D10A77-330A-4047-8525-B757989F675E}" type="datetimeFigureOut">
              <a:rPr lang="en-US" smtClean="0">
                <a:solidFill>
                  <a:prstClr val="black">
                    <a:tint val="75000"/>
                  </a:prstClr>
                </a:solidFill>
              </a:rPr>
              <a:pPr/>
              <a:t>9/17/2021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433CA8D-977F-BF4F-9ADC-1C1D0ACF65B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988952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D10A77-330A-4047-8525-B757989F675E}" type="datetimeFigureOut">
              <a:rPr lang="en-US" smtClean="0">
                <a:solidFill>
                  <a:prstClr val="black">
                    <a:tint val="75000"/>
                  </a:prstClr>
                </a:solidFill>
              </a:rPr>
              <a:pPr/>
              <a:t>9/17/2021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433CA8D-977F-BF4F-9ADC-1C1D0ACF65B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821931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D10A77-330A-4047-8525-B757989F675E}" type="datetimeFigureOut">
              <a:rPr lang="en-US" smtClean="0">
                <a:solidFill>
                  <a:prstClr val="black">
                    <a:tint val="75000"/>
                  </a:prstClr>
                </a:solidFill>
              </a:rPr>
              <a:pPr/>
              <a:t>9/17/2021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433CA8D-977F-BF4F-9ADC-1C1D0ACF65B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929751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2D10A77-330A-4047-8525-B757989F675E}" type="datetimeFigureOut">
              <a:rPr lang="en-US" smtClean="0">
                <a:solidFill>
                  <a:prstClr val="black">
                    <a:tint val="75000"/>
                  </a:prstClr>
                </a:solidFill>
              </a:rPr>
              <a:pPr/>
              <a:t>9/17/2021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A433CA8D-977F-BF4F-9ADC-1C1D0ACF65BD}" type="slidenum">
              <a:rPr lang="en-US" smtClean="0">
                <a:solidFill>
                  <a:prstClr val="black">
                    <a:tint val="75000"/>
                  </a:prstClr>
                </a:solidFill>
              </a:rPr>
              <a:pPr/>
              <a:t>‹#›</a:t>
            </a:fld>
            <a:endParaRPr lang="en-US">
              <a:solidFill>
                <a:prstClr val="black">
                  <a:tint val="75000"/>
                </a:prstClr>
              </a:solidFill>
            </a:endParaRPr>
          </a:p>
        </p:txBody>
      </p:sp>
      <p:sp>
        <p:nvSpPr>
          <p:cNvPr id="6" name="Text Placeholder 13"/>
          <p:cNvSpPr>
            <a:spLocks noGrp="1"/>
          </p:cNvSpPr>
          <p:nvPr>
            <p:ph type="body" sz="quarter" idx="13" hasCustomPrompt="1"/>
          </p:nvPr>
        </p:nvSpPr>
        <p:spPr>
          <a:xfrm>
            <a:off x="2768600" y="139700"/>
            <a:ext cx="6783917" cy="395288"/>
          </a:xfrm>
        </p:spPr>
        <p:txBody>
          <a:bodyPr>
            <a:normAutofit/>
          </a:bodyPr>
          <a:lstStyle>
            <a:lvl1pPr marL="0" indent="0" algn="ctr">
              <a:buFontTx/>
              <a:buNone/>
              <a:defRPr sz="1800" baseline="0">
                <a:solidFill>
                  <a:schemeClr val="bg1">
                    <a:lumMod val="65000"/>
                  </a:schemeClr>
                </a:solidFill>
              </a:defRPr>
            </a:lvl1pPr>
            <a:lvl2pPr marL="457200" indent="0" algn="ctr">
              <a:buFontTx/>
              <a:buNone/>
              <a:defRPr/>
            </a:lvl2pPr>
            <a:lvl3pPr marL="914400" indent="0" algn="ctr">
              <a:buFontTx/>
              <a:buNone/>
              <a:defRPr/>
            </a:lvl3pPr>
            <a:lvl4pPr marL="1371600" indent="0" algn="ctr">
              <a:buFontTx/>
              <a:buNone/>
              <a:defRPr/>
            </a:lvl4pPr>
            <a:lvl5pPr marL="1828800" indent="0" algn="ctr">
              <a:buFontTx/>
              <a:buNone/>
              <a:defRPr/>
            </a:lvl5pPr>
          </a:lstStyle>
          <a:p>
            <a:pPr lvl="0"/>
            <a:r>
              <a:rPr lang="en-US" dirty="0" smtClean="0"/>
              <a:t>Click to edit section heading</a:t>
            </a:r>
            <a:endParaRPr lang="en-US" dirty="0"/>
          </a:p>
        </p:txBody>
      </p:sp>
    </p:spTree>
    <p:extLst>
      <p:ext uri="{BB962C8B-B14F-4D97-AF65-F5344CB8AC3E}">
        <p14:creationId xmlns:p14="http://schemas.microsoft.com/office/powerpoint/2010/main" val="11426763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2D10A77-330A-4047-8525-B757989F675E}" type="datetimeFigureOut">
              <a:rPr lang="en-US" smtClean="0">
                <a:solidFill>
                  <a:prstClr val="black">
                    <a:tint val="75000"/>
                  </a:prstClr>
                </a:solidFill>
              </a:rPr>
              <a:pPr/>
              <a:t>9/17/2021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A433CA8D-977F-BF4F-9ADC-1C1D0ACF65BD}" type="slidenum">
              <a:rPr lang="en-US" smtClean="0">
                <a:solidFill>
                  <a:prstClr val="black">
                    <a:tint val="75000"/>
                  </a:prstClr>
                </a:solidFill>
              </a:rPr>
              <a:pPr/>
              <a:t>‹#›</a:t>
            </a:fld>
            <a:endParaRPr lang="en-US">
              <a:solidFill>
                <a:prstClr val="black">
                  <a:tint val="75000"/>
                </a:prstClr>
              </a:solidFill>
            </a:endParaRPr>
          </a:p>
        </p:txBody>
      </p:sp>
      <p:sp>
        <p:nvSpPr>
          <p:cNvPr id="6" name="Text Placeholder 13"/>
          <p:cNvSpPr>
            <a:spLocks noGrp="1"/>
          </p:cNvSpPr>
          <p:nvPr>
            <p:ph type="body" sz="quarter" idx="13" hasCustomPrompt="1"/>
          </p:nvPr>
        </p:nvSpPr>
        <p:spPr>
          <a:xfrm>
            <a:off x="2768600" y="139700"/>
            <a:ext cx="6783917" cy="395288"/>
          </a:xfrm>
        </p:spPr>
        <p:txBody>
          <a:bodyPr>
            <a:normAutofit/>
          </a:bodyPr>
          <a:lstStyle>
            <a:lvl1pPr marL="0" indent="0" algn="ctr">
              <a:buFontTx/>
              <a:buNone/>
              <a:defRPr sz="1800" baseline="0">
                <a:solidFill>
                  <a:schemeClr val="bg1">
                    <a:lumMod val="65000"/>
                  </a:schemeClr>
                </a:solidFill>
              </a:defRPr>
            </a:lvl1pPr>
            <a:lvl2pPr marL="457200" indent="0" algn="ctr">
              <a:buFontTx/>
              <a:buNone/>
              <a:defRPr/>
            </a:lvl2pPr>
            <a:lvl3pPr marL="914400" indent="0" algn="ctr">
              <a:buFontTx/>
              <a:buNone/>
              <a:defRPr/>
            </a:lvl3pPr>
            <a:lvl4pPr marL="1371600" indent="0" algn="ctr">
              <a:buFontTx/>
              <a:buNone/>
              <a:defRPr/>
            </a:lvl4pPr>
            <a:lvl5pPr marL="1828800" indent="0" algn="ctr">
              <a:buFontTx/>
              <a:buNone/>
              <a:defRPr/>
            </a:lvl5pPr>
          </a:lstStyle>
          <a:p>
            <a:pPr lvl="0"/>
            <a:r>
              <a:rPr lang="en-US" dirty="0" smtClean="0"/>
              <a:t>Click to edit section heading</a:t>
            </a:r>
            <a:endParaRPr lang="en-US" dirty="0"/>
          </a:p>
        </p:txBody>
      </p:sp>
    </p:spTree>
    <p:extLst>
      <p:ext uri="{BB962C8B-B14F-4D97-AF65-F5344CB8AC3E}">
        <p14:creationId xmlns:p14="http://schemas.microsoft.com/office/powerpoint/2010/main" val="7815007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952500"/>
          </a:xfrm>
        </p:spPr>
        <p:txBody>
          <a:bodyPr/>
          <a:lstStyle/>
          <a:p>
            <a:r>
              <a:rPr lang="en-US" smtClean="0"/>
              <a:t>Click to edit Master title style</a:t>
            </a:r>
            <a:endParaRPr lang="en-US"/>
          </a:p>
        </p:txBody>
      </p:sp>
      <p:sp>
        <p:nvSpPr>
          <p:cNvPr id="3" name="Content Placeholder 2"/>
          <p:cNvSpPr>
            <a:spLocks noGrp="1"/>
          </p:cNvSpPr>
          <p:nvPr>
            <p:ph idx="1"/>
          </p:nvPr>
        </p:nvSpPr>
        <p:spPr>
          <a:xfrm>
            <a:off x="227233" y="1026652"/>
            <a:ext cx="11680724" cy="499560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6891266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x">
  <p:cSld name="Quote">
    <p:bg>
      <p:bgPr>
        <a:solidFill>
          <a:srgbClr val="D9DBDD"/>
        </a:solidFill>
        <a:effectLst/>
      </p:bgPr>
    </p:bg>
    <p:spTree>
      <p:nvGrpSpPr>
        <p:cNvPr id="1" name=""/>
        <p:cNvGrpSpPr/>
        <p:nvPr/>
      </p:nvGrpSpPr>
      <p:grpSpPr>
        <a:xfrm>
          <a:off x="0" y="0"/>
          <a:ext cx="0" cy="0"/>
          <a:chOff x="0" y="0"/>
          <a:chExt cx="0" cy="0"/>
        </a:xfrm>
      </p:grpSpPr>
      <p:sp>
        <p:nvSpPr>
          <p:cNvPr id="33" name="Shape 33"/>
          <p:cNvSpPr>
            <a:spLocks noGrp="1"/>
          </p:cNvSpPr>
          <p:nvPr>
            <p:ph type="body" sz="quarter" idx="13"/>
          </p:nvPr>
        </p:nvSpPr>
        <p:spPr>
          <a:xfrm>
            <a:off x="1785938" y="2279998"/>
            <a:ext cx="8620125" cy="2226568"/>
          </a:xfrm>
          <a:prstGeom prst="rect">
            <a:avLst/>
          </a:prstGeom>
        </p:spPr>
        <p:txBody>
          <a:bodyPr lIns="35717" tIns="35717" rIns="35717" bIns="35717" anchor="ctr">
            <a:spAutoFit/>
          </a:bodyPr>
          <a:lstStyle>
            <a:lvl1pPr algn="ctr" defTabSz="410751">
              <a:lnSpc>
                <a:spcPts val="4219"/>
              </a:lnSpc>
              <a:defRPr sz="2500">
                <a:solidFill>
                  <a:srgbClr val="4B4141"/>
                </a:solidFill>
                <a:latin typeface="+mj-lt"/>
                <a:ea typeface="+mj-ea"/>
                <a:cs typeface="+mj-cs"/>
                <a:sym typeface="Avenir Next Condensed"/>
              </a:defRPr>
            </a:lvl1pPr>
          </a:lstStyle>
          <a:p>
            <a:r>
              <a:t>Duis autem vel eum iriure dolor in hendrerit in vulputate velit esse molestie consequat, vel illum dolore eu feugiat nulla facilisis at vero eros et accumsan et iusto odio dignissim qui blandit praesent </a:t>
            </a:r>
          </a:p>
        </p:txBody>
      </p:sp>
      <p:sp>
        <p:nvSpPr>
          <p:cNvPr id="34" name="Shape 34"/>
          <p:cNvSpPr>
            <a:spLocks noGrp="1"/>
          </p:cNvSpPr>
          <p:nvPr>
            <p:ph type="pic" sz="quarter" idx="14"/>
          </p:nvPr>
        </p:nvSpPr>
        <p:spPr>
          <a:xfrm>
            <a:off x="5160690" y="1278433"/>
            <a:ext cx="1878860" cy="884040"/>
          </a:xfrm>
          <a:prstGeom prst="rect">
            <a:avLst/>
          </a:prstGeom>
        </p:spPr>
        <p:txBody>
          <a:bodyPr lIns="64291" tIns="32145" rIns="64291" bIns="32145">
            <a:noAutofit/>
          </a:bodyPr>
          <a:lstStyle/>
          <a:p>
            <a:endParaRPr/>
          </a:p>
        </p:txBody>
      </p:sp>
      <p:sp>
        <p:nvSpPr>
          <p:cNvPr id="35" name="Shape 35"/>
          <p:cNvSpPr/>
          <p:nvPr/>
        </p:nvSpPr>
        <p:spPr>
          <a:xfrm>
            <a:off x="48618" y="764513"/>
            <a:ext cx="1214089" cy="441463"/>
          </a:xfrm>
          <a:prstGeom prst="rect">
            <a:avLst/>
          </a:prstGeom>
          <a:ln w="12700">
            <a:miter lim="400000"/>
          </a:ln>
          <a:extLst>
            <a:ext uri="{C572A759-6A51-4108-AA02-DFA0A04FC94B}">
              <ma14:wrappingTextBoxFlag xmlns:ma14="http://schemas.microsoft.com/office/mac/drawingml/2011/main" xmlns="" val="1"/>
            </a:ext>
          </a:extLst>
        </p:spPr>
        <p:txBody>
          <a:bodyPr lIns="35717" tIns="35717" rIns="35717" bIns="35717" anchor="ctr">
            <a:spAutoFit/>
          </a:bodyPr>
          <a:lstStyle>
            <a:lvl1pPr>
              <a:defRPr sz="1200">
                <a:solidFill>
                  <a:srgbClr val="4B4141"/>
                </a:solidFill>
                <a:latin typeface="+mn-lt"/>
                <a:ea typeface="+mn-ea"/>
                <a:cs typeface="+mn-cs"/>
                <a:sym typeface="Gill Sans"/>
              </a:defRPr>
            </a:lvl1pPr>
          </a:lstStyle>
          <a:p>
            <a:pPr defTabSz="457200" eaLnBrk="1" fontAlgn="auto" hangingPunct="1">
              <a:spcBef>
                <a:spcPts val="0"/>
              </a:spcBef>
              <a:spcAft>
                <a:spcPts val="0"/>
              </a:spcAft>
            </a:pPr>
            <a:r>
              <a:rPr sz="1200"/>
              <a:t>Fritz-Haber-Institut</a:t>
            </a:r>
          </a:p>
        </p:txBody>
      </p:sp>
      <p:pic>
        <p:nvPicPr>
          <p:cNvPr id="36" name="unknown-filtered.png"/>
          <p:cNvPicPr>
            <a:picLocks noChangeAspect="1"/>
          </p:cNvPicPr>
          <p:nvPr/>
        </p:nvPicPr>
        <p:blipFill>
          <a:blip r:embed="rId2">
            <a:extLst/>
          </a:blip>
          <a:stretch>
            <a:fillRect/>
          </a:stretch>
        </p:blipFill>
        <p:spPr>
          <a:xfrm>
            <a:off x="138905" y="110134"/>
            <a:ext cx="1023939" cy="833229"/>
          </a:xfrm>
          <a:prstGeom prst="rect">
            <a:avLst/>
          </a:prstGeom>
          <a:ln w="12700">
            <a:miter lim="400000"/>
          </a:ln>
        </p:spPr>
      </p:pic>
      <p:sp>
        <p:nvSpPr>
          <p:cNvPr id="37" name="Shape 37"/>
          <p:cNvSpPr>
            <a:spLocks noGrp="1"/>
          </p:cNvSpPr>
          <p:nvPr>
            <p:ph idx="3"/>
          </p:nvPr>
        </p:nvSpPr>
        <p:spPr>
          <a:xfrm>
            <a:off x="1762126" y="2098476"/>
            <a:ext cx="8655844" cy="4009430"/>
          </a:xfrm>
          <a:prstGeom prst="rect">
            <a:avLst/>
          </a:prstGeom>
        </p:spPr>
        <p:txBody>
          <a:bodyPr lIns="35717" tIns="35717" rIns="35717" bIns="35717" anchor="b">
            <a:noAutofit/>
          </a:bodyPr>
          <a:lstStyle>
            <a:lvl1pPr algn="ctr" defTabSz="584200">
              <a:lnSpc>
                <a:spcPct val="100000"/>
              </a:lnSpc>
              <a:defRPr sz="4000">
                <a:latin typeface="+mn-lt"/>
                <a:ea typeface="+mn-ea"/>
                <a:cs typeface="+mn-cs"/>
                <a:sym typeface="Gill Sans"/>
              </a:defRPr>
            </a:lvl1pPr>
          </a:lstStyle>
          <a:p>
            <a:pPr algn="ctr" defTabSz="584200">
              <a:lnSpc>
                <a:spcPct val="100000"/>
              </a:lnSpc>
              <a:defRPr sz="4000">
                <a:latin typeface="+mn-lt"/>
                <a:ea typeface="+mn-ea"/>
                <a:cs typeface="+mn-cs"/>
                <a:sym typeface="Gill Sans"/>
              </a:defRPr>
            </a:pPr>
            <a:endParaRPr/>
          </a:p>
        </p:txBody>
      </p:sp>
      <p:sp>
        <p:nvSpPr>
          <p:cNvPr id="38" name="Shape 38"/>
          <p:cNvSpPr>
            <a:spLocks noGrp="1"/>
          </p:cNvSpPr>
          <p:nvPr>
            <p:ph type="body" sz="quarter" idx="15"/>
          </p:nvPr>
        </p:nvSpPr>
        <p:spPr>
          <a:xfrm>
            <a:off x="5521326" y="244471"/>
            <a:ext cx="1149350" cy="564574"/>
          </a:xfrm>
          <a:prstGeom prst="rect">
            <a:avLst/>
          </a:prstGeom>
        </p:spPr>
        <p:txBody>
          <a:bodyPr wrap="none" lIns="35717" tIns="35717" rIns="35717" bIns="35717" anchor="ctr">
            <a:spAutoFit/>
          </a:bodyPr>
          <a:lstStyle>
            <a:lvl1pPr algn="ctr" defTabSz="410751">
              <a:lnSpc>
                <a:spcPct val="100000"/>
              </a:lnSpc>
              <a:defRPr sz="3200">
                <a:solidFill>
                  <a:srgbClr val="4B4141"/>
                </a:solidFill>
                <a:latin typeface="+mj-lt"/>
                <a:ea typeface="+mj-ea"/>
                <a:cs typeface="+mj-cs"/>
                <a:sym typeface="Avenir Next Condensed"/>
              </a:defRPr>
            </a:lvl1pPr>
          </a:lstStyle>
          <a:p>
            <a:r>
              <a:t>Title</a:t>
            </a:r>
          </a:p>
        </p:txBody>
      </p:sp>
      <p:sp>
        <p:nvSpPr>
          <p:cNvPr id="39" name="Shape 39"/>
          <p:cNvSpPr/>
          <p:nvPr/>
        </p:nvSpPr>
        <p:spPr>
          <a:xfrm>
            <a:off x="1507444" y="995400"/>
            <a:ext cx="10501107" cy="1"/>
          </a:xfrm>
          <a:prstGeom prst="line">
            <a:avLst/>
          </a:prstGeom>
          <a:ln w="25400">
            <a:solidFill>
              <a:srgbClr val="4B4141"/>
            </a:solidFill>
            <a:miter lim="400000"/>
            <a:tailEnd type="triangle" len="sm"/>
          </a:ln>
        </p:spPr>
        <p:txBody>
          <a:bodyPr lIns="35717" tIns="35717" rIns="35717" bIns="35717" anchor="ctr"/>
          <a:lstStyle/>
          <a:p>
            <a:pPr defTabSz="457200" eaLnBrk="1" fontAlgn="auto" hangingPunct="1">
              <a:spcBef>
                <a:spcPts val="0"/>
              </a:spcBef>
              <a:spcAft>
                <a:spcPts val="0"/>
              </a:spcAft>
              <a:defRPr sz="4000">
                <a:effectLst>
                  <a:outerShdw blurRad="38100" dist="12700" dir="5400000" rotWithShape="0">
                    <a:srgbClr val="000000">
                      <a:alpha val="50000"/>
                    </a:srgbClr>
                  </a:outerShdw>
                </a:effectLst>
                <a:latin typeface="+mn-lt"/>
                <a:ea typeface="+mn-ea"/>
                <a:cs typeface="+mn-cs"/>
                <a:sym typeface="Gill Sans"/>
              </a:defRPr>
            </a:pPr>
            <a:endParaRPr sz="4000">
              <a:solidFill>
                <a:prstClr val="black"/>
              </a:solidFill>
              <a:effectLst>
                <a:outerShdw blurRad="38100" dist="12700" dir="5400000" rotWithShape="0">
                  <a:srgbClr val="000000">
                    <a:alpha val="50000"/>
                  </a:srgbClr>
                </a:outerShdw>
              </a:effectLst>
              <a:latin typeface="Calibri"/>
              <a:sym typeface="Gill Sans"/>
            </a:endParaRPr>
          </a:p>
        </p:txBody>
      </p:sp>
      <p:pic>
        <p:nvPicPr>
          <p:cNvPr id="40" name="pasted-image.tiff"/>
          <p:cNvPicPr>
            <a:picLocks noChangeAspect="1"/>
          </p:cNvPicPr>
          <p:nvPr/>
        </p:nvPicPr>
        <p:blipFill>
          <a:blip r:embed="rId3">
            <a:extLst/>
          </a:blip>
          <a:stretch>
            <a:fillRect/>
          </a:stretch>
        </p:blipFill>
        <p:spPr>
          <a:xfrm>
            <a:off x="11035109" y="237771"/>
            <a:ext cx="828640" cy="577976"/>
          </a:xfrm>
          <a:prstGeom prst="rect">
            <a:avLst/>
          </a:prstGeom>
          <a:ln w="12700">
            <a:solidFill>
              <a:srgbClr val="000000"/>
            </a:solidFill>
            <a:miter lim="400000"/>
          </a:ln>
        </p:spPr>
      </p:pic>
      <p:sp>
        <p:nvSpPr>
          <p:cNvPr id="41" name="Shape 41"/>
          <p:cNvSpPr/>
          <p:nvPr/>
        </p:nvSpPr>
        <p:spPr>
          <a:xfrm>
            <a:off x="9480590" y="290640"/>
            <a:ext cx="1591009" cy="472241"/>
          </a:xfrm>
          <a:prstGeom prst="rect">
            <a:avLst/>
          </a:prstGeom>
          <a:ln w="12700">
            <a:miter lim="400000"/>
          </a:ln>
          <a:extLst>
            <a:ext uri="{C572A759-6A51-4108-AA02-DFA0A04FC94B}">
              <ma14:wrappingTextBoxFlag xmlns:ma14="http://schemas.microsoft.com/office/mac/drawingml/2011/main" xmlns="" val="1"/>
            </a:ext>
          </a:extLst>
        </p:spPr>
        <p:txBody>
          <a:bodyPr wrap="none" lIns="35717" tIns="35717" rIns="35717" bIns="35717" anchor="ctr">
            <a:spAutoFit/>
          </a:bodyPr>
          <a:lstStyle>
            <a:lvl1pPr>
              <a:defRPr sz="2600">
                <a:solidFill>
                  <a:srgbClr val="000000"/>
                </a:solidFill>
                <a:latin typeface="Times New Roman"/>
                <a:ea typeface="Times New Roman"/>
                <a:cs typeface="Times New Roman"/>
                <a:sym typeface="Times New Roman"/>
              </a:defRPr>
            </a:lvl1pPr>
          </a:lstStyle>
          <a:p>
            <a:pPr defTabSz="457200" eaLnBrk="1" fontAlgn="auto" hangingPunct="1">
              <a:spcBef>
                <a:spcPts val="0"/>
              </a:spcBef>
              <a:spcAft>
                <a:spcPts val="0"/>
              </a:spcAft>
            </a:pPr>
            <a:r>
              <a:rPr sz="2600"/>
              <a:t>CRYVISIL</a:t>
            </a:r>
          </a:p>
        </p:txBody>
      </p:sp>
      <p:sp>
        <p:nvSpPr>
          <p:cNvPr id="42" name="Shape 42"/>
          <p:cNvSpPr>
            <a:spLocks noGrp="1"/>
          </p:cNvSpPr>
          <p:nvPr>
            <p:ph type="sldNum" sz="quarter" idx="2"/>
          </p:nvPr>
        </p:nvSpPr>
        <p:spPr>
          <a:xfrm>
            <a:off x="11644312" y="6509743"/>
            <a:ext cx="321469" cy="258961"/>
          </a:xfrm>
          <a:prstGeom prst="rect">
            <a:avLst/>
          </a:prstGeom>
        </p:spPr>
        <p:txBody>
          <a:bodyPr lIns="35717" tIns="35717" rIns="35717" bIns="35717"/>
          <a:lstStyle>
            <a:lvl1pPr algn="ctr" defTabSz="410751">
              <a:defRPr sz="1300">
                <a:solidFill>
                  <a:srgbClr val="4B4141"/>
                </a:solidFill>
                <a:latin typeface="+mn-lt"/>
                <a:ea typeface="+mn-ea"/>
                <a:cs typeface="+mn-cs"/>
                <a:sym typeface="Gill Sans"/>
              </a:defRPr>
            </a:lvl1pPr>
          </a:lstStyle>
          <a:p>
            <a:fld id="{86CB4B4D-7CA3-9044-876B-883B54F8677D}" type="slidenum">
              <a:rPr/>
              <a:pPr/>
              <a:t>‹#›</a:t>
            </a:fld>
            <a:endParaRPr/>
          </a:p>
        </p:txBody>
      </p:sp>
    </p:spTree>
    <p:extLst>
      <p:ext uri="{BB962C8B-B14F-4D97-AF65-F5344CB8AC3E}">
        <p14:creationId xmlns:p14="http://schemas.microsoft.com/office/powerpoint/2010/main" val="1224231725"/>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609600"/>
            <a:ext cx="10363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7112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2564D525-2E7C-4615-8906-43D70D4BAAC3}"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3600">
          <a:solidFill>
            <a:schemeClr val="tx2"/>
          </a:solidFill>
          <a:latin typeface="+mj-lt"/>
          <a:ea typeface="+mj-ea"/>
          <a:cs typeface="+mj-cs"/>
        </a:defRPr>
      </a:lvl1pPr>
      <a:lvl2pPr algn="ctr" rtl="0" eaLnBrk="0" fontAlgn="base" hangingPunct="0">
        <a:spcBef>
          <a:spcPct val="0"/>
        </a:spcBef>
        <a:spcAft>
          <a:spcPct val="0"/>
        </a:spcAft>
        <a:defRPr sz="3600">
          <a:solidFill>
            <a:schemeClr val="tx2"/>
          </a:solidFill>
          <a:latin typeface="Times New Roman" pitchFamily="18" charset="0"/>
        </a:defRPr>
      </a:lvl2pPr>
      <a:lvl3pPr algn="ctr" rtl="0" eaLnBrk="0" fontAlgn="base" hangingPunct="0">
        <a:spcBef>
          <a:spcPct val="0"/>
        </a:spcBef>
        <a:spcAft>
          <a:spcPct val="0"/>
        </a:spcAft>
        <a:defRPr sz="3600">
          <a:solidFill>
            <a:schemeClr val="tx2"/>
          </a:solidFill>
          <a:latin typeface="Times New Roman" pitchFamily="18" charset="0"/>
        </a:defRPr>
      </a:lvl3pPr>
      <a:lvl4pPr algn="ctr" rtl="0" eaLnBrk="0" fontAlgn="base" hangingPunct="0">
        <a:spcBef>
          <a:spcPct val="0"/>
        </a:spcBef>
        <a:spcAft>
          <a:spcPct val="0"/>
        </a:spcAft>
        <a:defRPr sz="3600">
          <a:solidFill>
            <a:schemeClr val="tx2"/>
          </a:solidFill>
          <a:latin typeface="Times New Roman" pitchFamily="18" charset="0"/>
        </a:defRPr>
      </a:lvl4pPr>
      <a:lvl5pPr algn="ctr" rtl="0" eaLnBrk="0" fontAlgn="base" hangingPunct="0">
        <a:spcBef>
          <a:spcPct val="0"/>
        </a:spcBef>
        <a:spcAft>
          <a:spcPct val="0"/>
        </a:spcAft>
        <a:defRPr sz="3600">
          <a:solidFill>
            <a:schemeClr val="tx2"/>
          </a:solidFill>
          <a:latin typeface="Times New Roman" pitchFamily="18" charset="0"/>
        </a:defRPr>
      </a:lvl5pPr>
      <a:lvl6pPr marL="457200" algn="ctr" rtl="0" eaLnBrk="0" fontAlgn="base" hangingPunct="0">
        <a:spcBef>
          <a:spcPct val="0"/>
        </a:spcBef>
        <a:spcAft>
          <a:spcPct val="0"/>
        </a:spcAft>
        <a:defRPr sz="3600">
          <a:solidFill>
            <a:schemeClr val="tx2"/>
          </a:solidFill>
          <a:latin typeface="Times New Roman" pitchFamily="18" charset="0"/>
        </a:defRPr>
      </a:lvl6pPr>
      <a:lvl7pPr marL="914400" algn="ctr" rtl="0" eaLnBrk="0" fontAlgn="base" hangingPunct="0">
        <a:spcBef>
          <a:spcPct val="0"/>
        </a:spcBef>
        <a:spcAft>
          <a:spcPct val="0"/>
        </a:spcAft>
        <a:defRPr sz="3600">
          <a:solidFill>
            <a:schemeClr val="tx2"/>
          </a:solidFill>
          <a:latin typeface="Times New Roman" pitchFamily="18" charset="0"/>
        </a:defRPr>
      </a:lvl7pPr>
      <a:lvl8pPr marL="1371600" algn="ctr" rtl="0" eaLnBrk="0" fontAlgn="base" hangingPunct="0">
        <a:spcBef>
          <a:spcPct val="0"/>
        </a:spcBef>
        <a:spcAft>
          <a:spcPct val="0"/>
        </a:spcAft>
        <a:defRPr sz="3600">
          <a:solidFill>
            <a:schemeClr val="tx2"/>
          </a:solidFill>
          <a:latin typeface="Times New Roman" pitchFamily="18" charset="0"/>
        </a:defRPr>
      </a:lvl8pPr>
      <a:lvl9pPr marL="1828800" algn="ctr" rtl="0" eaLnBrk="0" fontAlgn="base" hangingPunct="0">
        <a:spcBef>
          <a:spcPct val="0"/>
        </a:spcBef>
        <a:spcAft>
          <a:spcPct val="0"/>
        </a:spcAft>
        <a:defRPr sz="36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sz="1600">
          <a:solidFill>
            <a:schemeClr val="tx1"/>
          </a:solidFill>
          <a:latin typeface="+mn-lt"/>
        </a:defRPr>
      </a:lvl4pPr>
      <a:lvl5pPr marL="2057400" indent="-228600" algn="l" rtl="0" eaLnBrk="0" fontAlgn="base" hangingPunct="0">
        <a:spcBef>
          <a:spcPct val="20000"/>
        </a:spcBef>
        <a:spcAft>
          <a:spcPct val="0"/>
        </a:spcAft>
        <a:buChar char="»"/>
        <a:defRPr sz="1600">
          <a:solidFill>
            <a:schemeClr val="tx1"/>
          </a:solidFill>
          <a:latin typeface="+mn-lt"/>
        </a:defRPr>
      </a:lvl5pPr>
      <a:lvl6pPr marL="2514600" indent="-228600" algn="l" rtl="0" eaLnBrk="0" fontAlgn="base" hangingPunct="0">
        <a:spcBef>
          <a:spcPct val="20000"/>
        </a:spcBef>
        <a:spcAft>
          <a:spcPct val="0"/>
        </a:spcAft>
        <a:buChar char="»"/>
        <a:defRPr sz="1600">
          <a:solidFill>
            <a:schemeClr val="tx1"/>
          </a:solidFill>
          <a:latin typeface="+mn-lt"/>
        </a:defRPr>
      </a:lvl6pPr>
      <a:lvl7pPr marL="2971800" indent="-228600" algn="l" rtl="0" eaLnBrk="0" fontAlgn="base" hangingPunct="0">
        <a:spcBef>
          <a:spcPct val="20000"/>
        </a:spcBef>
        <a:spcAft>
          <a:spcPct val="0"/>
        </a:spcAft>
        <a:buChar char="»"/>
        <a:defRPr sz="1600">
          <a:solidFill>
            <a:schemeClr val="tx1"/>
          </a:solidFill>
          <a:latin typeface="+mn-lt"/>
        </a:defRPr>
      </a:lvl7pPr>
      <a:lvl8pPr marL="3429000" indent="-228600" algn="l" rtl="0" eaLnBrk="0" fontAlgn="base" hangingPunct="0">
        <a:spcBef>
          <a:spcPct val="20000"/>
        </a:spcBef>
        <a:spcAft>
          <a:spcPct val="0"/>
        </a:spcAft>
        <a:buChar char="»"/>
        <a:defRPr sz="1600">
          <a:solidFill>
            <a:schemeClr val="tx1"/>
          </a:solidFill>
          <a:latin typeface="+mn-lt"/>
        </a:defRPr>
      </a:lvl8pPr>
      <a:lvl9pPr marL="3886200" indent="-228600" algn="l" rtl="0" eaLnBrk="0" fontAlgn="base" hangingPunct="0">
        <a:spcBef>
          <a:spcPct val="20000"/>
        </a:spcBef>
        <a:spcAft>
          <a:spcPct val="0"/>
        </a:spcAft>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613105"/>
            <a:ext cx="10972800" cy="54303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314175"/>
            <a:ext cx="10972800" cy="501373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09600" y="6460435"/>
            <a:ext cx="2844800" cy="261040"/>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eaLnBrk="1" fontAlgn="auto" hangingPunct="1">
              <a:spcBef>
                <a:spcPts val="0"/>
              </a:spcBef>
              <a:spcAft>
                <a:spcPts val="0"/>
              </a:spcAft>
            </a:pPr>
            <a:fld id="{22D10A77-330A-4047-8525-B757989F675E}" type="datetimeFigureOut">
              <a:rPr lang="en-US" smtClean="0">
                <a:solidFill>
                  <a:prstClr val="black">
                    <a:tint val="75000"/>
                  </a:prstClr>
                </a:solidFill>
                <a:latin typeface="Calibri"/>
              </a:rPr>
              <a:pPr defTabSz="457200" eaLnBrk="1" fontAlgn="auto" hangingPunct="1">
                <a:spcBef>
                  <a:spcPts val="0"/>
                </a:spcBef>
                <a:spcAft>
                  <a:spcPts val="0"/>
                </a:spcAft>
              </a:pPr>
              <a:t>9/17/2021</a:t>
            </a:fld>
            <a:endParaRPr lang="en-US" dirty="0">
              <a:solidFill>
                <a:prstClr val="black">
                  <a:tint val="75000"/>
                </a:prstClr>
              </a:solidFill>
              <a:latin typeface="Calibri"/>
            </a:endParaRPr>
          </a:p>
        </p:txBody>
      </p:sp>
      <p:sp>
        <p:nvSpPr>
          <p:cNvPr id="5" name="Footer Placeholder 4"/>
          <p:cNvSpPr>
            <a:spLocks noGrp="1"/>
          </p:cNvSpPr>
          <p:nvPr>
            <p:ph type="ftr" sz="quarter" idx="3"/>
          </p:nvPr>
        </p:nvSpPr>
        <p:spPr>
          <a:xfrm>
            <a:off x="4165600" y="6460435"/>
            <a:ext cx="3860800" cy="261040"/>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eaLnBrk="1" fontAlgn="auto" hangingPunct="1">
              <a:spcBef>
                <a:spcPts val="0"/>
              </a:spcBef>
              <a:spcAft>
                <a:spcPts val="0"/>
              </a:spcAft>
            </a:pPr>
            <a:r>
              <a:rPr lang="en-US" smtClean="0">
                <a:solidFill>
                  <a:prstClr val="black">
                    <a:tint val="75000"/>
                  </a:prstClr>
                </a:solidFill>
                <a:latin typeface="Calibri"/>
              </a:rPr>
              <a:t>Greg White, Timo Korhonen for EPICS V4</a:t>
            </a:r>
            <a:endParaRPr lang="en-US" dirty="0">
              <a:solidFill>
                <a:prstClr val="black">
                  <a:tint val="75000"/>
                </a:prstClr>
              </a:solidFill>
              <a:latin typeface="Calibri"/>
            </a:endParaRPr>
          </a:p>
        </p:txBody>
      </p:sp>
      <p:sp>
        <p:nvSpPr>
          <p:cNvPr id="6" name="Slide Number Placeholder 5"/>
          <p:cNvSpPr>
            <a:spLocks noGrp="1"/>
          </p:cNvSpPr>
          <p:nvPr>
            <p:ph type="sldNum" sz="quarter" idx="4"/>
          </p:nvPr>
        </p:nvSpPr>
        <p:spPr>
          <a:xfrm>
            <a:off x="8737600" y="6460435"/>
            <a:ext cx="2844800" cy="261040"/>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eaLnBrk="1" fontAlgn="auto" hangingPunct="1">
              <a:spcBef>
                <a:spcPts val="0"/>
              </a:spcBef>
              <a:spcAft>
                <a:spcPts val="0"/>
              </a:spcAft>
            </a:pPr>
            <a:fld id="{A433CA8D-977F-BF4F-9ADC-1C1D0ACF65BD}" type="slidenum">
              <a:rPr lang="en-US" smtClean="0">
                <a:solidFill>
                  <a:prstClr val="black">
                    <a:tint val="75000"/>
                  </a:prstClr>
                </a:solidFill>
                <a:latin typeface="Calibri"/>
              </a:rPr>
              <a:pPr defTabSz="457200" eaLnBrk="1" fontAlgn="auto" hangingPunct="1">
                <a:spcBef>
                  <a:spcPts val="0"/>
                </a:spcBef>
                <a:spcAft>
                  <a:spcPts val="0"/>
                </a:spcAft>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27466960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body" idx="1"/>
          </p:nvPr>
        </p:nvSpPr>
        <p:spPr>
          <a:xfrm>
            <a:off x="233680" y="990600"/>
            <a:ext cx="11277600" cy="4419600"/>
          </a:xfrm>
        </p:spPr>
        <p:txBody>
          <a:bodyPr/>
          <a:lstStyle/>
          <a:p>
            <a:pPr marL="228600" indent="-228600"/>
            <a:r>
              <a:rPr lang="en-US" altLang="en-US" sz="2800" dirty="0" smtClean="0"/>
              <a:t>Some sites want to be able to restart camera without restarting IOC</a:t>
            </a:r>
          </a:p>
          <a:p>
            <a:pPr marL="628650" lvl="1" indent="-228600"/>
            <a:r>
              <a:rPr lang="en-US" altLang="en-US" sz="2400" dirty="0" smtClean="0"/>
              <a:t>Current EPICS settings should be downloaded to camera after reset</a:t>
            </a:r>
          </a:p>
          <a:p>
            <a:pPr marL="228600" indent="-228600"/>
            <a:r>
              <a:rPr lang="en-US" altLang="en-US" sz="2800" dirty="0" smtClean="0"/>
              <a:t>Implemented and tested with </a:t>
            </a:r>
            <a:r>
              <a:rPr lang="en-US" altLang="en-US" sz="2800" dirty="0" err="1" smtClean="0"/>
              <a:t>ADAravis</a:t>
            </a:r>
            <a:endParaRPr lang="en-US" altLang="en-US" sz="2800" dirty="0" smtClean="0"/>
          </a:p>
          <a:p>
            <a:pPr marL="628650" lvl="1" indent="-228600"/>
            <a:r>
              <a:rPr lang="en-US" altLang="en-US" sz="2400" dirty="0" smtClean="0"/>
              <a:t>Need to implement and test on other camera drivers</a:t>
            </a:r>
          </a:p>
          <a:p>
            <a:pPr marL="228600" indent="-228600"/>
            <a:r>
              <a:rPr lang="en-US" altLang="en-US" sz="2800" dirty="0" smtClean="0"/>
              <a:t>The </a:t>
            </a:r>
            <a:r>
              <a:rPr lang="en-US" altLang="en-US" sz="2800" dirty="0" err="1" smtClean="0"/>
              <a:t>asynPortDriver</a:t>
            </a:r>
            <a:r>
              <a:rPr lang="en-US" altLang="en-US" sz="2800" dirty="0" smtClean="0"/>
              <a:t> disconnect() and connect() methods will be used</a:t>
            </a:r>
          </a:p>
          <a:p>
            <a:pPr marL="628650" lvl="1" indent="-228600"/>
            <a:r>
              <a:rPr lang="en-US" altLang="en-US" sz="2400" dirty="0" err="1" smtClean="0"/>
              <a:t>ADAravis</a:t>
            </a:r>
            <a:r>
              <a:rPr lang="en-US" altLang="en-US" sz="2400" dirty="0" smtClean="0"/>
              <a:t> current uses a special </a:t>
            </a:r>
            <a:r>
              <a:rPr lang="en-US" altLang="en-US" sz="2400" dirty="0" err="1" smtClean="0"/>
              <a:t>ResetCamera</a:t>
            </a:r>
            <a:r>
              <a:rPr lang="en-US" altLang="en-US" sz="2400" dirty="0" smtClean="0"/>
              <a:t> record, will be changed</a:t>
            </a:r>
          </a:p>
          <a:p>
            <a:pPr marL="228600" indent="-228600"/>
            <a:r>
              <a:rPr lang="en-US" altLang="en-US" sz="2800" dirty="0" smtClean="0"/>
              <a:t>Uses the </a:t>
            </a:r>
            <a:r>
              <a:rPr lang="en-US" altLang="en-US" sz="2800" dirty="0" err="1" smtClean="0"/>
              <a:t>autosave</a:t>
            </a:r>
            <a:r>
              <a:rPr lang="en-US" altLang="en-US" sz="2800" dirty="0" smtClean="0"/>
              <a:t> </a:t>
            </a:r>
            <a:r>
              <a:rPr lang="en-US" altLang="en-US" sz="2800" b="1" dirty="0" err="1" smtClean="0"/>
              <a:t>configMenu</a:t>
            </a:r>
            <a:r>
              <a:rPr lang="en-US" altLang="en-US" sz="2800" dirty="0" smtClean="0"/>
              <a:t> feature</a:t>
            </a:r>
          </a:p>
          <a:p>
            <a:pPr marL="628650" lvl="1" indent="-228600"/>
            <a:r>
              <a:rPr lang="en-US" altLang="en-US" sz="2400" dirty="0"/>
              <a:t>M</a:t>
            </a:r>
            <a:r>
              <a:rPr lang="en-US" altLang="en-US" sz="2400" dirty="0" smtClean="0"/>
              <a:t>anually save an </a:t>
            </a:r>
            <a:r>
              <a:rPr lang="en-US" altLang="en-US" sz="2400" dirty="0" err="1" smtClean="0"/>
              <a:t>autosave</a:t>
            </a:r>
            <a:r>
              <a:rPr lang="en-US" altLang="en-US" sz="2400" dirty="0" smtClean="0"/>
              <a:t> </a:t>
            </a:r>
            <a:r>
              <a:rPr lang="en-US" altLang="en-US" sz="2400" dirty="0" err="1" smtClean="0"/>
              <a:t>save_set</a:t>
            </a:r>
            <a:r>
              <a:rPr lang="en-US" altLang="en-US" sz="2400" dirty="0" smtClean="0"/>
              <a:t> when camera is reset</a:t>
            </a:r>
            <a:endParaRPr lang="en-US" altLang="en-US" sz="2400" dirty="0"/>
          </a:p>
          <a:p>
            <a:pPr marL="628650" lvl="1" indent="-228600"/>
            <a:r>
              <a:rPr lang="en-US" altLang="en-US" sz="2400" dirty="0" smtClean="0"/>
              <a:t>Load the </a:t>
            </a:r>
            <a:r>
              <a:rPr lang="en-US" altLang="en-US" sz="2400" dirty="0" err="1" smtClean="0"/>
              <a:t>save_set</a:t>
            </a:r>
            <a:r>
              <a:rPr lang="en-US" altLang="en-US" sz="2400" dirty="0" smtClean="0"/>
              <a:t> when the reset is complete</a:t>
            </a:r>
            <a:endParaRPr lang="en-US" altLang="en-US" sz="2400" dirty="0"/>
          </a:p>
          <a:p>
            <a:pPr marL="0" indent="0">
              <a:buNone/>
            </a:pPr>
            <a:endParaRPr lang="en-US" altLang="en-US" sz="2800" dirty="0"/>
          </a:p>
        </p:txBody>
      </p:sp>
      <p:sp>
        <p:nvSpPr>
          <p:cNvPr id="3075" name="Rectangle 3"/>
          <p:cNvSpPr>
            <a:spLocks noGrp="1" noChangeArrowheads="1"/>
          </p:cNvSpPr>
          <p:nvPr>
            <p:ph type="title"/>
          </p:nvPr>
        </p:nvSpPr>
        <p:spPr>
          <a:xfrm>
            <a:off x="228600" y="228600"/>
            <a:ext cx="11734800" cy="533400"/>
          </a:xfrm>
        </p:spPr>
        <p:txBody>
          <a:bodyPr/>
          <a:lstStyle/>
          <a:p>
            <a:r>
              <a:rPr lang="en-US" altLang="en-US" b="1" dirty="0" smtClean="0">
                <a:solidFill>
                  <a:srgbClr val="0066FF"/>
                </a:solidFill>
              </a:rPr>
              <a:t>Recover From Camera Reset Without Restarting IOC</a:t>
            </a:r>
            <a:endParaRPr lang="en-US" altLang="en-US" b="1" dirty="0">
              <a:solidFill>
                <a:srgbClr val="0066FF"/>
              </a:solidFill>
            </a:endParaRPr>
          </a:p>
        </p:txBody>
      </p:sp>
    </p:spTree>
    <p:extLst>
      <p:ext uri="{BB962C8B-B14F-4D97-AF65-F5344CB8AC3E}">
        <p14:creationId xmlns:p14="http://schemas.microsoft.com/office/powerpoint/2010/main" val="8092889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body" idx="1"/>
          </p:nvPr>
        </p:nvSpPr>
        <p:spPr>
          <a:xfrm>
            <a:off x="6324600" y="921713"/>
            <a:ext cx="5715000" cy="4419600"/>
          </a:xfrm>
        </p:spPr>
        <p:txBody>
          <a:bodyPr/>
          <a:lstStyle/>
          <a:p>
            <a:pPr marL="274320" indent="-274320" algn="ctr">
              <a:buNone/>
            </a:pPr>
            <a:r>
              <a:rPr lang="en-US" altLang="en-US" sz="2000" b="1" dirty="0" smtClean="0"/>
              <a:t>Required Steps</a:t>
            </a:r>
          </a:p>
          <a:p>
            <a:pPr marL="274320" indent="-274320">
              <a:buFont typeface="+mj-lt"/>
              <a:buAutoNum type="arabicPeriod"/>
            </a:pPr>
            <a:r>
              <a:rPr lang="en-US" altLang="en-US" sz="2000" dirty="0" smtClean="0"/>
              <a:t>Power </a:t>
            </a:r>
            <a:r>
              <a:rPr lang="en-US" altLang="en-US" sz="2000" dirty="0"/>
              <a:t>cycle the camera</a:t>
            </a:r>
          </a:p>
          <a:p>
            <a:pPr marL="274320" indent="-274320">
              <a:buFont typeface="+mj-lt"/>
              <a:buAutoNum type="arabicPeriod"/>
            </a:pPr>
            <a:r>
              <a:rPr lang="en-US" altLang="en-US" sz="2000" dirty="0"/>
              <a:t>Wait </a:t>
            </a:r>
            <a:r>
              <a:rPr lang="en-US" altLang="en-US" sz="2000" dirty="0" smtClean="0"/>
              <a:t>for camera </a:t>
            </a:r>
            <a:r>
              <a:rPr lang="en-US" altLang="en-US" sz="2000" dirty="0"/>
              <a:t>to finish initializing, </a:t>
            </a:r>
            <a:r>
              <a:rPr lang="en-US" altLang="en-US" sz="2000" dirty="0" smtClean="0"/>
              <a:t>then </a:t>
            </a:r>
            <a:r>
              <a:rPr lang="en-US" altLang="en-US" sz="2000" dirty="0"/>
              <a:t>press the "Reset camera" button on </a:t>
            </a:r>
            <a:r>
              <a:rPr lang="en-US" altLang="en-US" sz="2000" dirty="0" smtClean="0"/>
              <a:t>the </a:t>
            </a:r>
            <a:r>
              <a:rPr lang="en-US" altLang="en-US" sz="2000" dirty="0" err="1" smtClean="0"/>
              <a:t>ADAravis</a:t>
            </a:r>
            <a:r>
              <a:rPr lang="en-US" altLang="en-US" sz="2000" dirty="0" smtClean="0"/>
              <a:t> screen</a:t>
            </a:r>
          </a:p>
          <a:p>
            <a:pPr marL="274320" indent="-274320">
              <a:buFont typeface="+mj-lt"/>
              <a:buAutoNum type="arabicPeriod"/>
            </a:pPr>
            <a:r>
              <a:rPr lang="en-US" sz="2000" dirty="0" err="1" smtClean="0"/>
              <a:t>ADAravis</a:t>
            </a:r>
            <a:r>
              <a:rPr lang="en-US" sz="2000" dirty="0" smtClean="0"/>
              <a:t> </a:t>
            </a:r>
            <a:r>
              <a:rPr lang="en-US" sz="2000" dirty="0"/>
              <a:t>can </a:t>
            </a:r>
            <a:r>
              <a:rPr lang="en-US" sz="2000" dirty="0" smtClean="0"/>
              <a:t>now control </a:t>
            </a:r>
            <a:r>
              <a:rPr lang="en-US" sz="2000" dirty="0"/>
              <a:t>the camera </a:t>
            </a:r>
            <a:r>
              <a:rPr lang="en-US" sz="2000" dirty="0" smtClean="0"/>
              <a:t>again, but many </a:t>
            </a:r>
            <a:r>
              <a:rPr lang="en-US" sz="2000" dirty="0"/>
              <a:t>camera settings will no longer match the EPICS </a:t>
            </a:r>
            <a:r>
              <a:rPr lang="en-US" sz="2000" dirty="0" smtClean="0"/>
              <a:t>values.</a:t>
            </a:r>
          </a:p>
          <a:p>
            <a:pPr marL="274320" indent="-274320">
              <a:buFont typeface="+mj-lt"/>
              <a:buAutoNum type="arabicPeriod"/>
            </a:pPr>
            <a:r>
              <a:rPr lang="en-US" sz="2000" dirty="0" smtClean="0"/>
              <a:t>Open </a:t>
            </a:r>
            <a:r>
              <a:rPr lang="en-US" sz="2000" dirty="0" err="1" smtClean="0"/>
              <a:t>configMenu</a:t>
            </a:r>
            <a:r>
              <a:rPr lang="en-US" sz="2000" dirty="0" smtClean="0"/>
              <a:t> </a:t>
            </a:r>
            <a:r>
              <a:rPr lang="en-US" sz="2000" dirty="0"/>
              <a:t>screen from </a:t>
            </a:r>
          </a:p>
          <a:p>
            <a:pPr marL="0" indent="0">
              <a:buNone/>
            </a:pPr>
            <a:r>
              <a:rPr lang="en-US" sz="2000" dirty="0"/>
              <a:t> </a:t>
            </a:r>
            <a:r>
              <a:rPr lang="en-US" sz="2000" dirty="0" smtClean="0"/>
              <a:t>   Plugins/Other #2</a:t>
            </a:r>
          </a:p>
        </p:txBody>
      </p:sp>
      <p:pic>
        <p:nvPicPr>
          <p:cNvPr id="3" name="Picture 2"/>
          <p:cNvPicPr>
            <a:picLocks noChangeAspect="1"/>
          </p:cNvPicPr>
          <p:nvPr/>
        </p:nvPicPr>
        <p:blipFill>
          <a:blip r:embed="rId3"/>
          <a:stretch>
            <a:fillRect/>
          </a:stretch>
        </p:blipFill>
        <p:spPr>
          <a:xfrm>
            <a:off x="194193" y="921713"/>
            <a:ext cx="6055789" cy="4869487"/>
          </a:xfrm>
          <a:prstGeom prst="rect">
            <a:avLst/>
          </a:prstGeom>
        </p:spPr>
      </p:pic>
      <p:cxnSp>
        <p:nvCxnSpPr>
          <p:cNvPr id="5" name="Straight Arrow Connector 4"/>
          <p:cNvCxnSpPr/>
          <p:nvPr/>
        </p:nvCxnSpPr>
        <p:spPr bwMode="auto">
          <a:xfrm flipH="1">
            <a:off x="5873746" y="2188143"/>
            <a:ext cx="755654" cy="452120"/>
          </a:xfrm>
          <a:prstGeom prst="straightConnector1">
            <a:avLst/>
          </a:prstGeom>
          <a:solidFill>
            <a:schemeClr val="accent1"/>
          </a:solidFill>
          <a:ln w="9525" cap="flat" cmpd="sng" algn="ctr">
            <a:solidFill>
              <a:srgbClr val="FF0000"/>
            </a:solidFill>
            <a:prstDash val="solid"/>
            <a:round/>
            <a:headEnd type="none" w="med" len="med"/>
            <a:tailEnd type="triangle" w="lg" len="lg"/>
          </a:ln>
          <a:effectLst/>
        </p:spPr>
      </p:cxnSp>
      <p:sp>
        <p:nvSpPr>
          <p:cNvPr id="12" name="Rectangle 3"/>
          <p:cNvSpPr txBox="1">
            <a:spLocks noChangeArrowheads="1"/>
          </p:cNvSpPr>
          <p:nvPr/>
        </p:nvSpPr>
        <p:spPr bwMode="auto">
          <a:xfrm>
            <a:off x="228600" y="228600"/>
            <a:ext cx="117348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600">
                <a:solidFill>
                  <a:schemeClr val="tx2"/>
                </a:solidFill>
                <a:latin typeface="+mj-lt"/>
                <a:ea typeface="+mj-ea"/>
                <a:cs typeface="+mj-cs"/>
              </a:defRPr>
            </a:lvl1pPr>
            <a:lvl2pPr algn="ctr" rtl="0" eaLnBrk="0" fontAlgn="base" hangingPunct="0">
              <a:spcBef>
                <a:spcPct val="0"/>
              </a:spcBef>
              <a:spcAft>
                <a:spcPct val="0"/>
              </a:spcAft>
              <a:defRPr sz="3600">
                <a:solidFill>
                  <a:schemeClr val="tx2"/>
                </a:solidFill>
                <a:latin typeface="Times New Roman" pitchFamily="18" charset="0"/>
              </a:defRPr>
            </a:lvl2pPr>
            <a:lvl3pPr algn="ctr" rtl="0" eaLnBrk="0" fontAlgn="base" hangingPunct="0">
              <a:spcBef>
                <a:spcPct val="0"/>
              </a:spcBef>
              <a:spcAft>
                <a:spcPct val="0"/>
              </a:spcAft>
              <a:defRPr sz="3600">
                <a:solidFill>
                  <a:schemeClr val="tx2"/>
                </a:solidFill>
                <a:latin typeface="Times New Roman" pitchFamily="18" charset="0"/>
              </a:defRPr>
            </a:lvl3pPr>
            <a:lvl4pPr algn="ctr" rtl="0" eaLnBrk="0" fontAlgn="base" hangingPunct="0">
              <a:spcBef>
                <a:spcPct val="0"/>
              </a:spcBef>
              <a:spcAft>
                <a:spcPct val="0"/>
              </a:spcAft>
              <a:defRPr sz="3600">
                <a:solidFill>
                  <a:schemeClr val="tx2"/>
                </a:solidFill>
                <a:latin typeface="Times New Roman" pitchFamily="18" charset="0"/>
              </a:defRPr>
            </a:lvl4pPr>
            <a:lvl5pPr algn="ctr" rtl="0" eaLnBrk="0" fontAlgn="base" hangingPunct="0">
              <a:spcBef>
                <a:spcPct val="0"/>
              </a:spcBef>
              <a:spcAft>
                <a:spcPct val="0"/>
              </a:spcAft>
              <a:defRPr sz="3600">
                <a:solidFill>
                  <a:schemeClr val="tx2"/>
                </a:solidFill>
                <a:latin typeface="Times New Roman" pitchFamily="18" charset="0"/>
              </a:defRPr>
            </a:lvl5pPr>
            <a:lvl6pPr marL="457200" algn="ctr" rtl="0" eaLnBrk="0" fontAlgn="base" hangingPunct="0">
              <a:spcBef>
                <a:spcPct val="0"/>
              </a:spcBef>
              <a:spcAft>
                <a:spcPct val="0"/>
              </a:spcAft>
              <a:defRPr sz="3600">
                <a:solidFill>
                  <a:schemeClr val="tx2"/>
                </a:solidFill>
                <a:latin typeface="Times New Roman" pitchFamily="18" charset="0"/>
              </a:defRPr>
            </a:lvl6pPr>
            <a:lvl7pPr marL="914400" algn="ctr" rtl="0" eaLnBrk="0" fontAlgn="base" hangingPunct="0">
              <a:spcBef>
                <a:spcPct val="0"/>
              </a:spcBef>
              <a:spcAft>
                <a:spcPct val="0"/>
              </a:spcAft>
              <a:defRPr sz="3600">
                <a:solidFill>
                  <a:schemeClr val="tx2"/>
                </a:solidFill>
                <a:latin typeface="Times New Roman" pitchFamily="18" charset="0"/>
              </a:defRPr>
            </a:lvl7pPr>
            <a:lvl8pPr marL="1371600" algn="ctr" rtl="0" eaLnBrk="0" fontAlgn="base" hangingPunct="0">
              <a:spcBef>
                <a:spcPct val="0"/>
              </a:spcBef>
              <a:spcAft>
                <a:spcPct val="0"/>
              </a:spcAft>
              <a:defRPr sz="3600">
                <a:solidFill>
                  <a:schemeClr val="tx2"/>
                </a:solidFill>
                <a:latin typeface="Times New Roman" pitchFamily="18" charset="0"/>
              </a:defRPr>
            </a:lvl8pPr>
            <a:lvl9pPr marL="1828800" algn="ctr" rtl="0" eaLnBrk="0" fontAlgn="base" hangingPunct="0">
              <a:spcBef>
                <a:spcPct val="0"/>
              </a:spcBef>
              <a:spcAft>
                <a:spcPct val="0"/>
              </a:spcAft>
              <a:defRPr sz="3600">
                <a:solidFill>
                  <a:schemeClr val="tx2"/>
                </a:solidFill>
                <a:latin typeface="Times New Roman" pitchFamily="18" charset="0"/>
              </a:defRPr>
            </a:lvl9pPr>
          </a:lstStyle>
          <a:p>
            <a:r>
              <a:rPr lang="en-US" altLang="en-US" b="1" kern="0" dirty="0" smtClean="0">
                <a:solidFill>
                  <a:srgbClr val="0066FF"/>
                </a:solidFill>
              </a:rPr>
              <a:t>Recover From Camera Reset Without Restarting IOC</a:t>
            </a:r>
            <a:endParaRPr lang="en-US" altLang="en-US" b="1" kern="0" dirty="0">
              <a:solidFill>
                <a:srgbClr val="0066FF"/>
              </a:solidFill>
            </a:endParaRPr>
          </a:p>
        </p:txBody>
      </p:sp>
      <p:pic>
        <p:nvPicPr>
          <p:cNvPr id="13" name="Picture 12"/>
          <p:cNvPicPr>
            <a:picLocks noChangeAspect="1"/>
          </p:cNvPicPr>
          <p:nvPr/>
        </p:nvPicPr>
        <p:blipFill>
          <a:blip r:embed="rId4"/>
          <a:stretch>
            <a:fillRect/>
          </a:stretch>
        </p:blipFill>
        <p:spPr>
          <a:xfrm>
            <a:off x="10058400" y="3276600"/>
            <a:ext cx="1905000" cy="3400663"/>
          </a:xfrm>
          <a:prstGeom prst="rect">
            <a:avLst/>
          </a:prstGeom>
        </p:spPr>
      </p:pic>
      <p:cxnSp>
        <p:nvCxnSpPr>
          <p:cNvPr id="15" name="Straight Arrow Connector 14"/>
          <p:cNvCxnSpPr/>
          <p:nvPr/>
        </p:nvCxnSpPr>
        <p:spPr bwMode="auto">
          <a:xfrm flipH="1" flipV="1">
            <a:off x="2133602" y="3581400"/>
            <a:ext cx="4495798" cy="325293"/>
          </a:xfrm>
          <a:prstGeom prst="straightConnector1">
            <a:avLst/>
          </a:prstGeom>
          <a:solidFill>
            <a:schemeClr val="accent1"/>
          </a:solidFill>
          <a:ln w="9525" cap="flat" cmpd="sng" algn="ctr">
            <a:solidFill>
              <a:srgbClr val="FF0000"/>
            </a:solidFill>
            <a:prstDash val="solid"/>
            <a:round/>
            <a:headEnd type="none" w="med" len="med"/>
            <a:tailEnd type="triangle" w="lg" len="lg"/>
          </a:ln>
          <a:effectLst/>
        </p:spPr>
      </p:cxnSp>
      <p:cxnSp>
        <p:nvCxnSpPr>
          <p:cNvPr id="22" name="Straight Arrow Connector 21"/>
          <p:cNvCxnSpPr/>
          <p:nvPr/>
        </p:nvCxnSpPr>
        <p:spPr bwMode="auto">
          <a:xfrm>
            <a:off x="8532018" y="3641023"/>
            <a:ext cx="1526382" cy="549977"/>
          </a:xfrm>
          <a:prstGeom prst="straightConnector1">
            <a:avLst/>
          </a:prstGeom>
          <a:solidFill>
            <a:schemeClr val="accent1"/>
          </a:solidFill>
          <a:ln w="9525" cap="flat" cmpd="sng" algn="ctr">
            <a:solidFill>
              <a:srgbClr val="FF0000"/>
            </a:solidFill>
            <a:prstDash val="solid"/>
            <a:round/>
            <a:headEnd type="none" w="med" len="med"/>
            <a:tailEnd type="triangle" w="lg" len="lg"/>
          </a:ln>
          <a:effectLst/>
        </p:spPr>
      </p:cxnSp>
    </p:spTree>
    <p:extLst>
      <p:ext uri="{BB962C8B-B14F-4D97-AF65-F5344CB8AC3E}">
        <p14:creationId xmlns:p14="http://schemas.microsoft.com/office/powerpoint/2010/main" val="32352687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body" idx="1"/>
          </p:nvPr>
        </p:nvSpPr>
        <p:spPr>
          <a:xfrm>
            <a:off x="3429000" y="990600"/>
            <a:ext cx="8610600" cy="5029200"/>
          </a:xfrm>
        </p:spPr>
        <p:txBody>
          <a:bodyPr/>
          <a:lstStyle/>
          <a:p>
            <a:pPr marL="0" indent="0" algn="ctr">
              <a:buNone/>
            </a:pPr>
            <a:r>
              <a:rPr lang="en-US" altLang="en-US" b="1" dirty="0" smtClean="0"/>
              <a:t>Required Steps</a:t>
            </a:r>
          </a:p>
          <a:p>
            <a:pPr marL="274320" indent="-274320">
              <a:buFont typeface="+mj-lt"/>
              <a:buAutoNum type="arabicPeriod" startAt="5"/>
            </a:pPr>
            <a:r>
              <a:rPr lang="en-US" dirty="0"/>
              <a:t>N</a:t>
            </a:r>
            <a:r>
              <a:rPr lang="en-US" dirty="0" smtClean="0"/>
              <a:t>ame the configuration to be saved (e.g. test1)</a:t>
            </a:r>
            <a:endParaRPr lang="en-US" dirty="0"/>
          </a:p>
          <a:p>
            <a:pPr marL="274320" indent="-274320">
              <a:buFont typeface="+mj-lt"/>
              <a:buAutoNum type="arabicPeriod" startAt="5"/>
            </a:pPr>
            <a:r>
              <a:rPr lang="en-US" dirty="0"/>
              <a:t>Press </a:t>
            </a:r>
            <a:r>
              <a:rPr lang="en-US" dirty="0" smtClean="0"/>
              <a:t>Save </a:t>
            </a:r>
            <a:r>
              <a:rPr lang="en-US" dirty="0"/>
              <a:t>button for the configuration </a:t>
            </a:r>
            <a:r>
              <a:rPr lang="en-US" dirty="0" smtClean="0"/>
              <a:t>you </a:t>
            </a:r>
            <a:r>
              <a:rPr lang="en-US" dirty="0"/>
              <a:t>want to save. </a:t>
            </a:r>
            <a:endParaRPr lang="en-US" dirty="0" smtClean="0"/>
          </a:p>
          <a:p>
            <a:pPr lvl="1"/>
            <a:r>
              <a:rPr lang="en-US" sz="1800" dirty="0" smtClean="0"/>
              <a:t>Saves </a:t>
            </a:r>
            <a:r>
              <a:rPr lang="en-US" sz="1800" dirty="0"/>
              <a:t>all of the camera and plugin settings to a file called ADAutoSave_test1.cfg. </a:t>
            </a:r>
            <a:endParaRPr lang="en-US" sz="1800" dirty="0" smtClean="0"/>
          </a:p>
          <a:p>
            <a:pPr lvl="1"/>
            <a:r>
              <a:rPr lang="en-US" sz="1800" dirty="0" smtClean="0"/>
              <a:t>Creates </a:t>
            </a:r>
            <a:r>
              <a:rPr lang="en-US" sz="1800" dirty="0"/>
              <a:t>a backup of the current settings before creating the new file with a name like </a:t>
            </a:r>
            <a:r>
              <a:rPr lang="en-US" sz="1800" dirty="0" smtClean="0"/>
              <a:t>ADAutoSave_test1.cfg_210628-133135 encoding current </a:t>
            </a:r>
            <a:r>
              <a:rPr lang="en-US" sz="1800" dirty="0"/>
              <a:t>date and time.</a:t>
            </a:r>
          </a:p>
          <a:p>
            <a:pPr marL="274320" indent="-274320">
              <a:buFont typeface="+mj-lt"/>
              <a:buAutoNum type="arabicPeriod" startAt="5"/>
            </a:pPr>
            <a:r>
              <a:rPr lang="en-US" dirty="0"/>
              <a:t>Press the Load button for the same configuration you just saved. </a:t>
            </a:r>
            <a:endParaRPr lang="en-US" dirty="0" smtClean="0"/>
          </a:p>
          <a:p>
            <a:pPr lvl="1"/>
            <a:r>
              <a:rPr lang="en-US" sz="1800" dirty="0" smtClean="0"/>
              <a:t>Downloads </a:t>
            </a:r>
            <a:r>
              <a:rPr lang="en-US" sz="1800" dirty="0"/>
              <a:t>all of the EPICS camera settings to the camera. </a:t>
            </a:r>
          </a:p>
          <a:p>
            <a:pPr lvl="1"/>
            <a:r>
              <a:rPr lang="en-US" sz="1800" dirty="0"/>
              <a:t>A</a:t>
            </a:r>
            <a:r>
              <a:rPr lang="en-US" sz="1800" dirty="0" smtClean="0"/>
              <a:t>lso sets </a:t>
            </a:r>
            <a:r>
              <a:rPr lang="en-US" sz="1800" dirty="0"/>
              <a:t>all of the plugin settings to the same values you just loaded, so they should not actually change.</a:t>
            </a:r>
          </a:p>
          <a:p>
            <a:pPr marL="274320" indent="-274320"/>
            <a:r>
              <a:rPr lang="en-US" dirty="0"/>
              <a:t>This tool can also be used to save multiple configurations with different settings, for example different binning or </a:t>
            </a:r>
            <a:r>
              <a:rPr lang="en-US" dirty="0" smtClean="0"/>
              <a:t>camera.</a:t>
            </a:r>
          </a:p>
          <a:p>
            <a:pPr lvl="1"/>
            <a:r>
              <a:rPr lang="en-US" sz="1800" dirty="0"/>
              <a:t>P</a:t>
            </a:r>
            <a:r>
              <a:rPr lang="en-US" sz="1800" dirty="0" smtClean="0"/>
              <a:t>rovides </a:t>
            </a:r>
            <a:r>
              <a:rPr lang="en-US" sz="1800" dirty="0"/>
              <a:t>a convenient way to then reload these configurations at a later date</a:t>
            </a:r>
            <a:r>
              <a:rPr lang="en-US" sz="1800" dirty="0" smtClean="0"/>
              <a:t>.</a:t>
            </a:r>
          </a:p>
          <a:p>
            <a:r>
              <a:rPr lang="en-US" sz="2200" dirty="0" smtClean="0"/>
              <a:t>This mechanism is not specific to </a:t>
            </a:r>
            <a:r>
              <a:rPr lang="en-US" sz="2200" dirty="0" err="1" smtClean="0"/>
              <a:t>areaDetector</a:t>
            </a:r>
            <a:r>
              <a:rPr lang="en-US" sz="2200" dirty="0" smtClean="0"/>
              <a:t>, can be used with any EPICS device that is reset.</a:t>
            </a:r>
            <a:endParaRPr lang="en-US" sz="2200" dirty="0"/>
          </a:p>
          <a:p>
            <a:pPr marL="0" indent="0">
              <a:buNone/>
            </a:pPr>
            <a:endParaRPr lang="en-US" altLang="en-US" dirty="0"/>
          </a:p>
        </p:txBody>
      </p:sp>
      <p:pic>
        <p:nvPicPr>
          <p:cNvPr id="7" name="Picture 6"/>
          <p:cNvPicPr>
            <a:picLocks noChangeAspect="1"/>
          </p:cNvPicPr>
          <p:nvPr/>
        </p:nvPicPr>
        <p:blipFill>
          <a:blip r:embed="rId3"/>
          <a:stretch>
            <a:fillRect/>
          </a:stretch>
        </p:blipFill>
        <p:spPr>
          <a:xfrm>
            <a:off x="228600" y="914399"/>
            <a:ext cx="3048000" cy="5441061"/>
          </a:xfrm>
          <a:prstGeom prst="rect">
            <a:avLst/>
          </a:prstGeom>
        </p:spPr>
      </p:pic>
      <p:cxnSp>
        <p:nvCxnSpPr>
          <p:cNvPr id="5" name="Straight Arrow Connector 4"/>
          <p:cNvCxnSpPr/>
          <p:nvPr/>
        </p:nvCxnSpPr>
        <p:spPr bwMode="auto">
          <a:xfrm flipH="1">
            <a:off x="2941320" y="2209800"/>
            <a:ext cx="563880" cy="607061"/>
          </a:xfrm>
          <a:prstGeom prst="straightConnector1">
            <a:avLst/>
          </a:prstGeom>
          <a:solidFill>
            <a:schemeClr val="accent1"/>
          </a:solidFill>
          <a:ln w="9525" cap="flat" cmpd="sng" algn="ctr">
            <a:solidFill>
              <a:srgbClr val="FF0000"/>
            </a:solidFill>
            <a:prstDash val="solid"/>
            <a:round/>
            <a:headEnd type="none" w="med" len="med"/>
            <a:tailEnd type="triangle" w="lg" len="lg"/>
          </a:ln>
          <a:effectLst/>
        </p:spPr>
      </p:cxnSp>
      <p:cxnSp>
        <p:nvCxnSpPr>
          <p:cNvPr id="8" name="Straight Arrow Connector 7"/>
          <p:cNvCxnSpPr/>
          <p:nvPr/>
        </p:nvCxnSpPr>
        <p:spPr bwMode="auto">
          <a:xfrm flipH="1" flipV="1">
            <a:off x="685800" y="2816861"/>
            <a:ext cx="2819400" cy="688339"/>
          </a:xfrm>
          <a:prstGeom prst="straightConnector1">
            <a:avLst/>
          </a:prstGeom>
          <a:solidFill>
            <a:schemeClr val="accent1"/>
          </a:solidFill>
          <a:ln w="9525" cap="flat" cmpd="sng" algn="ctr">
            <a:solidFill>
              <a:srgbClr val="FF0000"/>
            </a:solidFill>
            <a:prstDash val="solid"/>
            <a:round/>
            <a:headEnd type="none" w="med" len="med"/>
            <a:tailEnd type="triangle" w="lg" len="lg"/>
          </a:ln>
          <a:effectLst/>
        </p:spPr>
      </p:cxnSp>
      <p:sp>
        <p:nvSpPr>
          <p:cNvPr id="14" name="Rectangle 3"/>
          <p:cNvSpPr txBox="1">
            <a:spLocks noChangeArrowheads="1"/>
          </p:cNvSpPr>
          <p:nvPr/>
        </p:nvSpPr>
        <p:spPr bwMode="auto">
          <a:xfrm>
            <a:off x="228600" y="228600"/>
            <a:ext cx="117348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600">
                <a:solidFill>
                  <a:schemeClr val="tx2"/>
                </a:solidFill>
                <a:latin typeface="+mj-lt"/>
                <a:ea typeface="+mj-ea"/>
                <a:cs typeface="+mj-cs"/>
              </a:defRPr>
            </a:lvl1pPr>
            <a:lvl2pPr algn="ctr" rtl="0" eaLnBrk="0" fontAlgn="base" hangingPunct="0">
              <a:spcBef>
                <a:spcPct val="0"/>
              </a:spcBef>
              <a:spcAft>
                <a:spcPct val="0"/>
              </a:spcAft>
              <a:defRPr sz="3600">
                <a:solidFill>
                  <a:schemeClr val="tx2"/>
                </a:solidFill>
                <a:latin typeface="Times New Roman" pitchFamily="18" charset="0"/>
              </a:defRPr>
            </a:lvl2pPr>
            <a:lvl3pPr algn="ctr" rtl="0" eaLnBrk="0" fontAlgn="base" hangingPunct="0">
              <a:spcBef>
                <a:spcPct val="0"/>
              </a:spcBef>
              <a:spcAft>
                <a:spcPct val="0"/>
              </a:spcAft>
              <a:defRPr sz="3600">
                <a:solidFill>
                  <a:schemeClr val="tx2"/>
                </a:solidFill>
                <a:latin typeface="Times New Roman" pitchFamily="18" charset="0"/>
              </a:defRPr>
            </a:lvl3pPr>
            <a:lvl4pPr algn="ctr" rtl="0" eaLnBrk="0" fontAlgn="base" hangingPunct="0">
              <a:spcBef>
                <a:spcPct val="0"/>
              </a:spcBef>
              <a:spcAft>
                <a:spcPct val="0"/>
              </a:spcAft>
              <a:defRPr sz="3600">
                <a:solidFill>
                  <a:schemeClr val="tx2"/>
                </a:solidFill>
                <a:latin typeface="Times New Roman" pitchFamily="18" charset="0"/>
              </a:defRPr>
            </a:lvl4pPr>
            <a:lvl5pPr algn="ctr" rtl="0" eaLnBrk="0" fontAlgn="base" hangingPunct="0">
              <a:spcBef>
                <a:spcPct val="0"/>
              </a:spcBef>
              <a:spcAft>
                <a:spcPct val="0"/>
              </a:spcAft>
              <a:defRPr sz="3600">
                <a:solidFill>
                  <a:schemeClr val="tx2"/>
                </a:solidFill>
                <a:latin typeface="Times New Roman" pitchFamily="18" charset="0"/>
              </a:defRPr>
            </a:lvl5pPr>
            <a:lvl6pPr marL="457200" algn="ctr" rtl="0" eaLnBrk="0" fontAlgn="base" hangingPunct="0">
              <a:spcBef>
                <a:spcPct val="0"/>
              </a:spcBef>
              <a:spcAft>
                <a:spcPct val="0"/>
              </a:spcAft>
              <a:defRPr sz="3600">
                <a:solidFill>
                  <a:schemeClr val="tx2"/>
                </a:solidFill>
                <a:latin typeface="Times New Roman" pitchFamily="18" charset="0"/>
              </a:defRPr>
            </a:lvl6pPr>
            <a:lvl7pPr marL="914400" algn="ctr" rtl="0" eaLnBrk="0" fontAlgn="base" hangingPunct="0">
              <a:spcBef>
                <a:spcPct val="0"/>
              </a:spcBef>
              <a:spcAft>
                <a:spcPct val="0"/>
              </a:spcAft>
              <a:defRPr sz="3600">
                <a:solidFill>
                  <a:schemeClr val="tx2"/>
                </a:solidFill>
                <a:latin typeface="Times New Roman" pitchFamily="18" charset="0"/>
              </a:defRPr>
            </a:lvl7pPr>
            <a:lvl8pPr marL="1371600" algn="ctr" rtl="0" eaLnBrk="0" fontAlgn="base" hangingPunct="0">
              <a:spcBef>
                <a:spcPct val="0"/>
              </a:spcBef>
              <a:spcAft>
                <a:spcPct val="0"/>
              </a:spcAft>
              <a:defRPr sz="3600">
                <a:solidFill>
                  <a:schemeClr val="tx2"/>
                </a:solidFill>
                <a:latin typeface="Times New Roman" pitchFamily="18" charset="0"/>
              </a:defRPr>
            </a:lvl8pPr>
            <a:lvl9pPr marL="1828800" algn="ctr" rtl="0" eaLnBrk="0" fontAlgn="base" hangingPunct="0">
              <a:spcBef>
                <a:spcPct val="0"/>
              </a:spcBef>
              <a:spcAft>
                <a:spcPct val="0"/>
              </a:spcAft>
              <a:defRPr sz="3600">
                <a:solidFill>
                  <a:schemeClr val="tx2"/>
                </a:solidFill>
                <a:latin typeface="Times New Roman" pitchFamily="18" charset="0"/>
              </a:defRPr>
            </a:lvl9pPr>
          </a:lstStyle>
          <a:p>
            <a:r>
              <a:rPr lang="en-US" altLang="en-US" b="1" kern="0" dirty="0" smtClean="0">
                <a:solidFill>
                  <a:srgbClr val="0066FF"/>
                </a:solidFill>
              </a:rPr>
              <a:t>Recover From Camera Reset Without Restarting IOC</a:t>
            </a:r>
            <a:endParaRPr lang="en-US" altLang="en-US" b="1" kern="0" dirty="0">
              <a:solidFill>
                <a:srgbClr val="0066FF"/>
              </a:solidFill>
            </a:endParaRPr>
          </a:p>
        </p:txBody>
      </p:sp>
    </p:spTree>
    <p:extLst>
      <p:ext uri="{BB962C8B-B14F-4D97-AF65-F5344CB8AC3E}">
        <p14:creationId xmlns:p14="http://schemas.microsoft.com/office/powerpoint/2010/main" val="700278508"/>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pot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pot">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pot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po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pot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pot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po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po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po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Gregs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8596</TotalTime>
  <Words>317</Words>
  <Application>Microsoft Office PowerPoint</Application>
  <PresentationFormat>Widescreen</PresentationFormat>
  <Paragraphs>32</Paragraphs>
  <Slides>3</Slides>
  <Notes>3</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vt:i4>
      </vt:variant>
    </vt:vector>
  </HeadingPairs>
  <TitlesOfParts>
    <vt:vector size="10" baseType="lpstr">
      <vt:lpstr>Arial</vt:lpstr>
      <vt:lpstr>Avenir Next Condensed</vt:lpstr>
      <vt:lpstr>Calibri</vt:lpstr>
      <vt:lpstr>Gill Sans</vt:lpstr>
      <vt:lpstr>Times New Roman</vt:lpstr>
      <vt:lpstr>Blank Presentation</vt:lpstr>
      <vt:lpstr>GregsTheme</vt:lpstr>
      <vt:lpstr>Recover From Camera Reset Without Restarting IOC</vt:lpstr>
      <vt:lpstr>PowerPoint Presentation</vt:lpstr>
      <vt:lpstr>PowerPoint Presentation</vt:lpstr>
    </vt:vector>
  </TitlesOfParts>
  <Company>CARS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Closing the Loop: Using Feedback in EPICS Mark Rivers, Center for Advanced Radiation Sources</dc:title>
  <dc:creator>MLR Assoc</dc:creator>
  <cp:lastModifiedBy>Mark Rivers</cp:lastModifiedBy>
  <cp:revision>241</cp:revision>
  <dcterms:created xsi:type="dcterms:W3CDTF">2001-01-18T12:19:59Z</dcterms:created>
  <dcterms:modified xsi:type="dcterms:W3CDTF">2021-09-17T17:30:21Z</dcterms:modified>
</cp:coreProperties>
</file>