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1" r:id="rId2"/>
    <p:sldId id="279" r:id="rId3"/>
    <p:sldId id="280" r:id="rId4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77" d="100"/>
          <a:sy n="77" d="100"/>
        </p:scale>
        <p:origin x="-7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EB773-5672-45E4-99E1-557B3EAEBB5F}" type="datetimeFigureOut">
              <a:rPr lang="zh-TW" altLang="en-US" smtClean="0"/>
              <a:pPr/>
              <a:t>2011/6/15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BCE0CA-3A71-4540-B165-27DBE55A70A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6447E-E9D1-47EA-915E-8FE977F1A36D}" type="datetimeFigureOut">
              <a:rPr lang="zh-TW" altLang="en-US" smtClean="0"/>
              <a:pPr/>
              <a:t>2011/6/15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AAE656-A58F-44DB-AC4E-7E995F1B512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BBEE-B5F9-4829-8E69-9850473246DB}" type="datetime1">
              <a:rPr lang="zh-TW" altLang="en-US" smtClean="0"/>
              <a:pPr/>
              <a:t>2011/6/15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A87A3-4B46-4709-AB3D-43C7A9C7D88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2305F-AC8F-4C8A-82E6-281245B236F4}" type="datetime1">
              <a:rPr lang="zh-TW" altLang="en-US" smtClean="0"/>
              <a:pPr/>
              <a:t>2011/6/15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A87A3-4B46-4709-AB3D-43C7A9C7D88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57344-1C35-4D6E-A06F-9C21C541DCBA}" type="datetime1">
              <a:rPr lang="zh-TW" altLang="en-US" smtClean="0"/>
              <a:pPr/>
              <a:t>2011/6/15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A87A3-4B46-4709-AB3D-43C7A9C7D88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AF79-1ABF-47F8-B525-D0C829935D69}" type="datetime1">
              <a:rPr lang="zh-TW" altLang="en-US" smtClean="0"/>
              <a:pPr/>
              <a:t>2011/6/15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A87A3-4B46-4709-AB3D-43C7A9C7D88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2BB6-7DEF-4420-8AC3-7AE59119E72F}" type="datetime1">
              <a:rPr lang="zh-TW" altLang="en-US" smtClean="0"/>
              <a:pPr/>
              <a:t>2011/6/15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A87A3-4B46-4709-AB3D-43C7A9C7D88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7BDE-EDA5-4A7E-98D1-936C6192CEB9}" type="datetime1">
              <a:rPr lang="zh-TW" altLang="en-US" smtClean="0"/>
              <a:pPr/>
              <a:t>2011/6/15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A87A3-4B46-4709-AB3D-43C7A9C7D88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0CCAF-21B8-4FAA-8740-8D354ADBB92E}" type="datetime1">
              <a:rPr lang="zh-TW" altLang="en-US" smtClean="0"/>
              <a:pPr/>
              <a:t>2011/6/15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A87A3-4B46-4709-AB3D-43C7A9C7D88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22C3-D441-45D2-BDEA-72619D9FBED5}" type="datetime1">
              <a:rPr lang="zh-TW" altLang="en-US" smtClean="0"/>
              <a:pPr/>
              <a:t>2011/6/15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A87A3-4B46-4709-AB3D-43C7A9C7D88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4605-B135-46DC-A53A-4840460009A1}" type="datetime1">
              <a:rPr lang="zh-TW" altLang="en-US" smtClean="0"/>
              <a:pPr/>
              <a:t>2011/6/15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A87A3-4B46-4709-AB3D-43C7A9C7D88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F86F-65BA-4044-AF99-C6152BD9019A}" type="datetime1">
              <a:rPr lang="zh-TW" altLang="en-US" smtClean="0"/>
              <a:pPr/>
              <a:t>2011/6/15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A87A3-4B46-4709-AB3D-43C7A9C7D88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4ECD-87E2-40BF-9B5A-D2BF482F8CDC}" type="datetime1">
              <a:rPr lang="zh-TW" altLang="en-US" smtClean="0"/>
              <a:pPr/>
              <a:t>2011/6/15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A87A3-4B46-4709-AB3D-43C7A9C7D88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83E89-7C65-4208-8797-9A79E950E208}" type="datetime1">
              <a:rPr lang="zh-TW" altLang="en-US" smtClean="0"/>
              <a:pPr/>
              <a:t>2011/6/15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A87A3-4B46-4709-AB3D-43C7A9C7D88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Beamline Workshop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Friday 10am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A87A3-4B46-4709-AB3D-43C7A9C7D886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187624" y="836712"/>
            <a:ext cx="770485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400" dirty="0" smtClean="0">
                <a:solidFill>
                  <a:srgbClr val="00B0F0"/>
                </a:solidFill>
              </a:rPr>
              <a:t>We need advice and input from the EPICS user community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1547664" y="3501008"/>
            <a:ext cx="53479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9600" dirty="0" smtClean="0"/>
              <a:t>Thank you</a:t>
            </a:r>
            <a:endParaRPr lang="zh-TW" altLang="en-US" sz="9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A87A3-4B46-4709-AB3D-43C7A9C7D886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Beamline Workshop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Question:</a:t>
            </a:r>
          </a:p>
          <a:p>
            <a:pPr lvl="1"/>
            <a:r>
              <a:rPr lang="en-GB" dirty="0" smtClean="0"/>
              <a:t>How to </a:t>
            </a:r>
            <a:r>
              <a:rPr lang="en-GB" dirty="0" smtClean="0"/>
              <a:t>do </a:t>
            </a:r>
            <a:r>
              <a:rPr lang="en-GB" dirty="0" smtClean="0"/>
              <a:t>beamline controls on a large synchrotron starting from a group of 1 or 2 who have never used </a:t>
            </a:r>
            <a:r>
              <a:rPr lang="en-GB" dirty="0" smtClean="0"/>
              <a:t>EPICS and/or synchrotrons </a:t>
            </a:r>
            <a:r>
              <a:rPr lang="en-GB" dirty="0" smtClean="0"/>
              <a:t>before?</a:t>
            </a:r>
          </a:p>
          <a:p>
            <a:r>
              <a:rPr lang="en-GB" dirty="0" smtClean="0"/>
              <a:t>Here, Friday at 10:00 am.</a:t>
            </a: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A87A3-4B46-4709-AB3D-43C7A9C7D886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1805</TotalTime>
  <Words>56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佈景主題</vt:lpstr>
      <vt:lpstr>Beamline Workshop</vt:lpstr>
      <vt:lpstr>Slide 2</vt:lpstr>
      <vt:lpstr>Beamline Workshop</vt:lpstr>
    </vt:vector>
  </TitlesOfParts>
  <Company>NSS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NSRRC BeamLine Control</dc:title>
  <dc:creator>SSS</dc:creator>
  <cp:lastModifiedBy>Authorised User</cp:lastModifiedBy>
  <cp:revision>205</cp:revision>
  <dcterms:created xsi:type="dcterms:W3CDTF">2011-05-28T10:52:27Z</dcterms:created>
  <dcterms:modified xsi:type="dcterms:W3CDTF">2011-06-15T01:29:13Z</dcterms:modified>
</cp:coreProperties>
</file>