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9" r:id="rId1"/>
    <p:sldMasterId id="2147483651" r:id="rId2"/>
    <p:sldMasterId id="2147483811" r:id="rId3"/>
  </p:sldMasterIdLst>
  <p:notesMasterIdLst>
    <p:notesMasterId r:id="rId19"/>
  </p:notesMasterIdLst>
  <p:sldIdLst>
    <p:sldId id="257" r:id="rId4"/>
    <p:sldId id="658" r:id="rId5"/>
    <p:sldId id="708" r:id="rId6"/>
    <p:sldId id="611" r:id="rId7"/>
    <p:sldId id="704" r:id="rId8"/>
    <p:sldId id="696" r:id="rId9"/>
    <p:sldId id="702" r:id="rId10"/>
    <p:sldId id="698" r:id="rId11"/>
    <p:sldId id="699" r:id="rId12"/>
    <p:sldId id="703" r:id="rId13"/>
    <p:sldId id="686" r:id="rId14"/>
    <p:sldId id="705" r:id="rId15"/>
    <p:sldId id="697" r:id="rId16"/>
    <p:sldId id="706" r:id="rId17"/>
    <p:sldId id="707" r:id="rId18"/>
  </p:sldIdLst>
  <p:sldSz cx="9144000" cy="6858000" type="screen4x3"/>
  <p:notesSz cx="6858000" cy="9144000"/>
  <p:defaultTextStyle>
    <a:defPPr>
      <a:defRPr lang="ja-JP"/>
    </a:defPPr>
    <a:lvl1pPr algn="ctr" rtl="0" eaLnBrk="0" fontAlgn="base" hangingPunct="0">
      <a:spcBef>
        <a:spcPct val="50000"/>
      </a:spcBef>
      <a:spcAft>
        <a:spcPct val="0"/>
      </a:spcAft>
      <a:defRPr sz="1600" kern="1200">
        <a:solidFill>
          <a:srgbClr val="000066"/>
        </a:solidFill>
        <a:latin typeface="Arial" charset="0"/>
        <a:ea typeface="ＭＳ Ｐゴシック" pitchFamily="50" charset="-128"/>
        <a:cs typeface="+mn-cs"/>
      </a:defRPr>
    </a:lvl1pPr>
    <a:lvl2pPr marL="457200" algn="ctr" rtl="0" eaLnBrk="0" fontAlgn="base" hangingPunct="0">
      <a:spcBef>
        <a:spcPct val="50000"/>
      </a:spcBef>
      <a:spcAft>
        <a:spcPct val="0"/>
      </a:spcAft>
      <a:defRPr sz="1600" kern="1200">
        <a:solidFill>
          <a:srgbClr val="000066"/>
        </a:solidFill>
        <a:latin typeface="Arial" charset="0"/>
        <a:ea typeface="ＭＳ Ｐゴシック" pitchFamily="50" charset="-128"/>
        <a:cs typeface="+mn-cs"/>
      </a:defRPr>
    </a:lvl2pPr>
    <a:lvl3pPr marL="914400" algn="ctr" rtl="0" eaLnBrk="0" fontAlgn="base" hangingPunct="0">
      <a:spcBef>
        <a:spcPct val="50000"/>
      </a:spcBef>
      <a:spcAft>
        <a:spcPct val="0"/>
      </a:spcAft>
      <a:defRPr sz="1600" kern="1200">
        <a:solidFill>
          <a:srgbClr val="000066"/>
        </a:solidFill>
        <a:latin typeface="Arial" charset="0"/>
        <a:ea typeface="ＭＳ Ｐゴシック" pitchFamily="50" charset="-128"/>
        <a:cs typeface="+mn-cs"/>
      </a:defRPr>
    </a:lvl3pPr>
    <a:lvl4pPr marL="1371600" algn="ctr" rtl="0" eaLnBrk="0" fontAlgn="base" hangingPunct="0">
      <a:spcBef>
        <a:spcPct val="50000"/>
      </a:spcBef>
      <a:spcAft>
        <a:spcPct val="0"/>
      </a:spcAft>
      <a:defRPr sz="1600" kern="1200">
        <a:solidFill>
          <a:srgbClr val="000066"/>
        </a:solidFill>
        <a:latin typeface="Arial" charset="0"/>
        <a:ea typeface="ＭＳ Ｐゴシック" pitchFamily="50" charset="-128"/>
        <a:cs typeface="+mn-cs"/>
      </a:defRPr>
    </a:lvl4pPr>
    <a:lvl5pPr marL="1828800" algn="ctr" rtl="0" eaLnBrk="0" fontAlgn="base" hangingPunct="0">
      <a:spcBef>
        <a:spcPct val="50000"/>
      </a:spcBef>
      <a:spcAft>
        <a:spcPct val="0"/>
      </a:spcAft>
      <a:defRPr sz="1600" kern="1200">
        <a:solidFill>
          <a:srgbClr val="000066"/>
        </a:solidFill>
        <a:latin typeface="Arial" charset="0"/>
        <a:ea typeface="ＭＳ Ｐゴシック" pitchFamily="50" charset="-128"/>
        <a:cs typeface="+mn-cs"/>
      </a:defRPr>
    </a:lvl5pPr>
    <a:lvl6pPr marL="2286000" algn="l" defTabSz="914400" rtl="0" eaLnBrk="1" latinLnBrk="0" hangingPunct="1">
      <a:defRPr sz="1600" kern="1200">
        <a:solidFill>
          <a:srgbClr val="000066"/>
        </a:solidFill>
        <a:latin typeface="Arial" charset="0"/>
        <a:ea typeface="ＭＳ Ｐゴシック" pitchFamily="50" charset="-128"/>
        <a:cs typeface="+mn-cs"/>
      </a:defRPr>
    </a:lvl6pPr>
    <a:lvl7pPr marL="2743200" algn="l" defTabSz="914400" rtl="0" eaLnBrk="1" latinLnBrk="0" hangingPunct="1">
      <a:defRPr sz="1600" kern="1200">
        <a:solidFill>
          <a:srgbClr val="000066"/>
        </a:solidFill>
        <a:latin typeface="Arial" charset="0"/>
        <a:ea typeface="ＭＳ Ｐゴシック" pitchFamily="50" charset="-128"/>
        <a:cs typeface="+mn-cs"/>
      </a:defRPr>
    </a:lvl7pPr>
    <a:lvl8pPr marL="3200400" algn="l" defTabSz="914400" rtl="0" eaLnBrk="1" latinLnBrk="0" hangingPunct="1">
      <a:defRPr sz="1600" kern="1200">
        <a:solidFill>
          <a:srgbClr val="000066"/>
        </a:solidFill>
        <a:latin typeface="Arial" charset="0"/>
        <a:ea typeface="ＭＳ Ｐゴシック" pitchFamily="50" charset="-128"/>
        <a:cs typeface="+mn-cs"/>
      </a:defRPr>
    </a:lvl8pPr>
    <a:lvl9pPr marL="3657600" algn="l" defTabSz="914400" rtl="0" eaLnBrk="1" latinLnBrk="0" hangingPunct="1">
      <a:defRPr sz="1600" kern="1200">
        <a:solidFill>
          <a:srgbClr val="000066"/>
        </a:solidFill>
        <a:latin typeface="Arial" charset="0"/>
        <a:ea typeface="ＭＳ Ｐゴシック" pitchFamily="50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FF"/>
    <a:srgbClr val="000066"/>
    <a:srgbClr val="0000BC"/>
    <a:srgbClr val="080808"/>
    <a:srgbClr val="154F15"/>
    <a:srgbClr val="FF0000"/>
    <a:srgbClr val="FFEBEB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99" autoAdjust="0"/>
    <p:restoredTop sz="93063" autoAdjust="0"/>
  </p:normalViewPr>
  <p:slideViewPr>
    <p:cSldViewPr>
      <p:cViewPr varScale="1">
        <p:scale>
          <a:sx n="109" d="100"/>
          <a:sy n="109" d="100"/>
        </p:scale>
        <p:origin x="-167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172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07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noProof="0" smtClean="0"/>
              <a:t>マスタ テキストの書式設定</a:t>
            </a:r>
          </a:p>
          <a:p>
            <a:pPr lvl="1"/>
            <a:r>
              <a:rPr lang="ja-JP" altLang="en-US" noProof="0" smtClean="0"/>
              <a:t>第 </a:t>
            </a:r>
            <a:r>
              <a:rPr lang="en-US" altLang="ja-JP" noProof="0" smtClean="0"/>
              <a:t>2 </a:t>
            </a:r>
            <a:r>
              <a:rPr lang="ja-JP" altLang="en-US" noProof="0" smtClean="0"/>
              <a:t>レベル</a:t>
            </a:r>
          </a:p>
          <a:p>
            <a:pPr lvl="2"/>
            <a:r>
              <a:rPr lang="ja-JP" altLang="en-US" noProof="0" smtClean="0"/>
              <a:t>第 </a:t>
            </a:r>
            <a:r>
              <a:rPr lang="en-US" altLang="ja-JP" noProof="0" smtClean="0"/>
              <a:t>3 </a:t>
            </a:r>
            <a:r>
              <a:rPr lang="ja-JP" altLang="en-US" noProof="0" smtClean="0"/>
              <a:t>レベル</a:t>
            </a:r>
          </a:p>
          <a:p>
            <a:pPr lvl="3"/>
            <a:r>
              <a:rPr lang="ja-JP" altLang="en-US" noProof="0" smtClean="0"/>
              <a:t>第 </a:t>
            </a:r>
            <a:r>
              <a:rPr lang="en-US" altLang="ja-JP" noProof="0" smtClean="0"/>
              <a:t>4 </a:t>
            </a:r>
            <a:r>
              <a:rPr lang="ja-JP" altLang="en-US" noProof="0" smtClean="0"/>
              <a:t>レベル</a:t>
            </a:r>
          </a:p>
          <a:p>
            <a:pPr lvl="4"/>
            <a:r>
              <a:rPr lang="ja-JP" altLang="en-US" noProof="0" smtClean="0"/>
              <a:t>第 </a:t>
            </a:r>
            <a:r>
              <a:rPr lang="en-US" altLang="ja-JP" noProof="0" smtClean="0"/>
              <a:t>5 </a:t>
            </a:r>
            <a:r>
              <a:rPr lang="ja-JP" altLang="en-US" noProof="0" smtClean="0"/>
              <a:t>レベル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defRPr>
            </a:lvl1pPr>
          </a:lstStyle>
          <a:p>
            <a:pPr>
              <a:defRPr/>
            </a:pPr>
            <a:fld id="{7B651A11-AF69-49BE-93CF-C2FC1BE91354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15743504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 Unicode MS" pitchFamily="50" charset="-128"/>
        <a:ea typeface="Arial Unicode MS" pitchFamily="50" charset="-128"/>
        <a:cs typeface="Arial Unicode MS" pitchFamily="50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 Unicode MS" pitchFamily="50" charset="-128"/>
        <a:ea typeface="Arial Unicode MS" pitchFamily="50" charset="-128"/>
        <a:cs typeface="Arial Unicode MS" pitchFamily="50" charset="-128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 Unicode MS" pitchFamily="50" charset="-128"/>
        <a:ea typeface="Arial Unicode MS" pitchFamily="50" charset="-128"/>
        <a:cs typeface="Arial Unicode MS" pitchFamily="50" charset="-128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 Unicode MS" pitchFamily="50" charset="-128"/>
        <a:ea typeface="Arial Unicode MS" pitchFamily="50" charset="-128"/>
        <a:cs typeface="Arial Unicode MS" pitchFamily="50" charset="-128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 Unicode MS" pitchFamily="50" charset="-128"/>
        <a:ea typeface="Arial Unicode MS" pitchFamily="50" charset="-128"/>
        <a:cs typeface="Arial Unicode MS" pitchFamily="50" charset="-128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600">
                <a:solidFill>
                  <a:srgbClr val="000066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>
              <a:defRPr sz="1600">
                <a:solidFill>
                  <a:srgbClr val="000066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>
              <a:defRPr sz="1600">
                <a:solidFill>
                  <a:srgbClr val="000066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>
              <a:defRPr sz="1600">
                <a:solidFill>
                  <a:srgbClr val="000066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>
              <a:defRPr sz="1600">
                <a:solidFill>
                  <a:srgbClr val="000066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00066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00066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00066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00066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fld id="{56BEADCA-397C-4DD8-8ABC-0054F44639D0}" type="slidenum">
              <a:rPr lang="en-US" altLang="ja-JP" sz="1200" smtClean="0">
                <a:solidFill>
                  <a:schemeClr val="tx1"/>
                </a:solidFill>
                <a:latin typeface="Arial Unicode MS" pitchFamily="50" charset="-128"/>
                <a:ea typeface="Arial Unicode MS" pitchFamily="50" charset="-128"/>
              </a:rPr>
              <a:pPr/>
              <a:t>1</a:t>
            </a:fld>
            <a:endParaRPr lang="en-US" altLang="ja-JP" sz="1200" smtClean="0">
              <a:solidFill>
                <a:schemeClr val="tx1"/>
              </a:solidFill>
              <a:latin typeface="Arial Unicode MS" pitchFamily="50" charset="-128"/>
              <a:ea typeface="Arial Unicode MS" pitchFamily="50" charset="-128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ja-JP" smtClean="0"/>
              <a:t>May 02, 16:30 10min + 5min</a:t>
            </a:r>
            <a:endParaRPr lang="ja-JP" altLang="ja-JP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C1F8407-3CF5-421F-B85A-11D558641ADA}" type="slidenum">
              <a:rPr lang="en-US" altLang="ja-JP"/>
              <a:pPr/>
              <a:t>14</a:t>
            </a:fld>
            <a:endParaRPr lang="en-US" altLang="ja-JP"/>
          </a:p>
        </p:txBody>
      </p:sp>
      <p:sp>
        <p:nvSpPr>
          <p:cNvPr id="636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6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ja-JP"/>
              <a:t>400GB / w = 2.4GB/day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130km away from </a:t>
            </a:r>
            <a:r>
              <a:rPr kumimoji="1" lang="en-US" altLang="ja-JP" dirty="0" err="1" smtClean="0"/>
              <a:t>tokyo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B651A11-AF69-49BE-93CF-C2FC1BE91354}" type="slidenum">
              <a:rPr lang="en-US" altLang="ja-JP" smtClean="0"/>
              <a:pPr>
                <a:defRPr/>
              </a:pPr>
              <a:t>3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9698462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600">
                <a:solidFill>
                  <a:srgbClr val="000066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>
              <a:defRPr sz="1600">
                <a:solidFill>
                  <a:srgbClr val="000066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>
              <a:defRPr sz="1600">
                <a:solidFill>
                  <a:srgbClr val="000066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>
              <a:defRPr sz="1600">
                <a:solidFill>
                  <a:srgbClr val="000066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>
              <a:defRPr sz="1600">
                <a:solidFill>
                  <a:srgbClr val="000066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00066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00066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00066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00066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fld id="{EE051FDB-3198-4AB0-8C38-573FB89B46EE}" type="slidenum">
              <a:rPr lang="en-US" altLang="ja-JP" sz="1200" smtClean="0">
                <a:solidFill>
                  <a:schemeClr val="tx1"/>
                </a:solidFill>
                <a:latin typeface="Arial Unicode MS" pitchFamily="50" charset="-128"/>
                <a:ea typeface="Arial Unicode MS" pitchFamily="50" charset="-128"/>
              </a:rPr>
              <a:pPr/>
              <a:t>4</a:t>
            </a:fld>
            <a:endParaRPr lang="en-US" altLang="ja-JP" sz="1200" smtClean="0">
              <a:solidFill>
                <a:schemeClr val="tx1"/>
              </a:solidFill>
              <a:latin typeface="Arial Unicode MS" pitchFamily="50" charset="-128"/>
              <a:ea typeface="Arial Unicode MS" pitchFamily="50" charset="-128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ja-JP" smtClean="0"/>
              <a:t>An aerial photo of J-PARC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600">
                <a:solidFill>
                  <a:srgbClr val="000066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>
              <a:defRPr sz="1600">
                <a:solidFill>
                  <a:srgbClr val="000066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>
              <a:defRPr sz="1600">
                <a:solidFill>
                  <a:srgbClr val="000066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>
              <a:defRPr sz="1600">
                <a:solidFill>
                  <a:srgbClr val="000066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>
              <a:defRPr sz="1600">
                <a:solidFill>
                  <a:srgbClr val="000066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00066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00066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00066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00066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fld id="{2DF21750-9432-4AA1-B3AF-4B82369148E5}" type="slidenum">
              <a:rPr lang="en-US" altLang="ja-JP" sz="1200" smtClean="0">
                <a:solidFill>
                  <a:schemeClr val="tx1"/>
                </a:solidFill>
                <a:latin typeface="Arial Unicode MS" pitchFamily="50" charset="-128"/>
                <a:ea typeface="Arial Unicode MS" pitchFamily="50" charset="-128"/>
              </a:rPr>
              <a:pPr/>
              <a:t>5</a:t>
            </a:fld>
            <a:endParaRPr lang="en-US" altLang="ja-JP" sz="1200" smtClean="0">
              <a:solidFill>
                <a:schemeClr val="tx1"/>
              </a:solidFill>
              <a:latin typeface="Arial Unicode MS" pitchFamily="50" charset="-128"/>
              <a:ea typeface="Arial Unicode MS" pitchFamily="50" charset="-128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ja-JP" smtClean="0"/>
              <a:t>An aerial photo of J-PARC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ノート プレースホルダー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ja-JP" smtClean="0"/>
              <a:t>2013.Sep </a:t>
            </a:r>
            <a:r>
              <a:rPr lang="ja-JP" altLang="en-US" smtClean="0"/>
              <a:t>受注終了</a:t>
            </a:r>
          </a:p>
        </p:txBody>
      </p:sp>
      <p:sp>
        <p:nvSpPr>
          <p:cNvPr id="34820" name="スライド番号プレースホルダー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600">
                <a:solidFill>
                  <a:srgbClr val="000066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>
              <a:defRPr sz="1600">
                <a:solidFill>
                  <a:srgbClr val="000066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>
              <a:defRPr sz="1600">
                <a:solidFill>
                  <a:srgbClr val="000066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>
              <a:defRPr sz="1600">
                <a:solidFill>
                  <a:srgbClr val="000066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>
              <a:defRPr sz="1600">
                <a:solidFill>
                  <a:srgbClr val="000066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00066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00066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00066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00066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fld id="{28024112-6F17-45B1-834D-26BBB2AA7988}" type="slidenum">
              <a:rPr lang="en-US" altLang="ja-JP" sz="1200" smtClean="0">
                <a:solidFill>
                  <a:schemeClr val="tx1"/>
                </a:solidFill>
                <a:latin typeface="Arial Unicode MS" pitchFamily="50" charset="-128"/>
                <a:ea typeface="Arial Unicode MS" pitchFamily="50" charset="-128"/>
              </a:rPr>
              <a:pPr/>
              <a:t>6</a:t>
            </a:fld>
            <a:endParaRPr lang="en-US" altLang="ja-JP" sz="1200" smtClean="0">
              <a:solidFill>
                <a:schemeClr val="tx1"/>
              </a:solidFill>
              <a:latin typeface="Arial Unicode MS" pitchFamily="50" charset="-128"/>
              <a:ea typeface="Arial Unicode MS" pitchFamily="50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ノート プレースホルダー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ja-JP" smtClean="0"/>
              <a:t>Data size: 3.64s * 100kHz * 2bytes/ch * 2 = 1456000 bytes = 1421.875 kB</a:t>
            </a:r>
          </a:p>
          <a:p>
            <a:r>
              <a:rPr lang="en-US" altLang="ja-JP" smtClean="0"/>
              <a:t>1421.875 kB / 1.6s (UDP 1.4kbytes packet) </a:t>
            </a:r>
            <a:r>
              <a:rPr lang="en-US" altLang="ja-JP" smtClean="0">
                <a:sym typeface="Wingdings" pitchFamily="2" charset="2"/>
              </a:rPr>
              <a:t>890 kB/s</a:t>
            </a:r>
          </a:p>
          <a:p>
            <a:r>
              <a:rPr lang="en-US" altLang="ja-JP" smtClean="0">
                <a:sym typeface="Wingdings" pitchFamily="2" charset="2"/>
              </a:rPr>
              <a:t>1421.875 kB / 0.765s (UDP 32kbytes packet) 1860 kB/s</a:t>
            </a:r>
          </a:p>
          <a:p>
            <a:r>
              <a:rPr lang="en-US" altLang="ja-JP" smtClean="0">
                <a:sym typeface="Wingdings" pitchFamily="2" charset="2"/>
              </a:rPr>
              <a:t>1998</a:t>
            </a:r>
            <a:r>
              <a:rPr lang="ja-JP" altLang="en-US" smtClean="0">
                <a:sym typeface="Wingdings" pitchFamily="2" charset="2"/>
              </a:rPr>
              <a:t>年に登場</a:t>
            </a:r>
            <a:endParaRPr lang="en-US" altLang="ja-JP" smtClean="0">
              <a:sym typeface="Wingdings" pitchFamily="2" charset="2"/>
            </a:endParaRPr>
          </a:p>
        </p:txBody>
      </p:sp>
      <p:sp>
        <p:nvSpPr>
          <p:cNvPr id="35844" name="スライド番号プレースホルダー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600">
                <a:solidFill>
                  <a:srgbClr val="000066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>
              <a:defRPr sz="1600">
                <a:solidFill>
                  <a:srgbClr val="000066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>
              <a:defRPr sz="1600">
                <a:solidFill>
                  <a:srgbClr val="000066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>
              <a:defRPr sz="1600">
                <a:solidFill>
                  <a:srgbClr val="000066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>
              <a:defRPr sz="1600">
                <a:solidFill>
                  <a:srgbClr val="000066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00066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00066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00066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00066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fld id="{8832C536-4EF4-412E-BE3B-2A62D05F556A}" type="slidenum">
              <a:rPr lang="en-US" altLang="ja-JP" sz="1200" smtClean="0">
                <a:solidFill>
                  <a:schemeClr val="tx1"/>
                </a:solidFill>
                <a:latin typeface="Arial Unicode MS" pitchFamily="50" charset="-128"/>
                <a:ea typeface="Arial Unicode MS" pitchFamily="50" charset="-128"/>
              </a:rPr>
              <a:pPr/>
              <a:t>7</a:t>
            </a:fld>
            <a:endParaRPr lang="en-US" altLang="ja-JP" sz="1200" smtClean="0">
              <a:solidFill>
                <a:schemeClr val="tx1"/>
              </a:solidFill>
              <a:latin typeface="Arial Unicode MS" pitchFamily="50" charset="-128"/>
              <a:ea typeface="Arial Unicode MS" pitchFamily="50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ノート プレースホルダー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ja-JP" smtClean="0"/>
              <a:t>5 sec * 10kHz * 6ch * 2bytes / 1024 = 590 kBytes</a:t>
            </a:r>
          </a:p>
          <a:p>
            <a:pPr eaLnBrk="1" hangingPunct="1"/>
            <a:r>
              <a:rPr lang="en-US" altLang="ja-JP" smtClean="0"/>
              <a:t>590 kB / 0.1s = 5900 kB/s</a:t>
            </a:r>
            <a:endParaRPr lang="ja-JP" altLang="en-US" smtClean="0"/>
          </a:p>
        </p:txBody>
      </p:sp>
      <p:sp>
        <p:nvSpPr>
          <p:cNvPr id="36868" name="スライド番号プレースホルダー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600">
                <a:solidFill>
                  <a:srgbClr val="000066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>
              <a:defRPr sz="1600">
                <a:solidFill>
                  <a:srgbClr val="000066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>
              <a:defRPr sz="1600">
                <a:solidFill>
                  <a:srgbClr val="000066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>
              <a:defRPr sz="1600">
                <a:solidFill>
                  <a:srgbClr val="000066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>
              <a:defRPr sz="1600">
                <a:solidFill>
                  <a:srgbClr val="000066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00066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00066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00066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00066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fld id="{1B5CCEBE-0CD1-4011-8754-7C668509F5BC}" type="slidenum">
              <a:rPr lang="en-US" altLang="ja-JP" sz="1200" smtClean="0">
                <a:solidFill>
                  <a:schemeClr val="tx1"/>
                </a:solidFill>
                <a:latin typeface="Arial Unicode MS" pitchFamily="50" charset="-128"/>
                <a:ea typeface="Arial Unicode MS" pitchFamily="50" charset="-128"/>
              </a:rPr>
              <a:pPr/>
              <a:t>8</a:t>
            </a:fld>
            <a:endParaRPr lang="en-US" altLang="ja-JP" sz="1200" smtClean="0">
              <a:solidFill>
                <a:schemeClr val="tx1"/>
              </a:solidFill>
              <a:latin typeface="Arial Unicode MS" pitchFamily="50" charset="-128"/>
              <a:ea typeface="Arial Unicode MS" pitchFamily="50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ノート プレースホルダー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ja-JP" altLang="en-US" smtClean="0"/>
          </a:p>
        </p:txBody>
      </p:sp>
      <p:sp>
        <p:nvSpPr>
          <p:cNvPr id="37892" name="スライド番号プレースホルダー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600">
                <a:solidFill>
                  <a:srgbClr val="000066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>
              <a:defRPr sz="1600">
                <a:solidFill>
                  <a:srgbClr val="000066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>
              <a:defRPr sz="1600">
                <a:solidFill>
                  <a:srgbClr val="000066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>
              <a:defRPr sz="1600">
                <a:solidFill>
                  <a:srgbClr val="000066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>
              <a:defRPr sz="1600">
                <a:solidFill>
                  <a:srgbClr val="000066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00066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00066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00066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00066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fld id="{D797B53B-91FF-4146-89E7-DDE7948562A0}" type="slidenum">
              <a:rPr lang="en-US" altLang="ja-JP" sz="1200" smtClean="0">
                <a:solidFill>
                  <a:schemeClr val="tx1"/>
                </a:solidFill>
                <a:latin typeface="Arial Unicode MS" pitchFamily="50" charset="-128"/>
                <a:ea typeface="Arial Unicode MS" pitchFamily="50" charset="-128"/>
              </a:rPr>
              <a:pPr/>
              <a:t>9</a:t>
            </a:fld>
            <a:endParaRPr lang="en-US" altLang="ja-JP" sz="1200" smtClean="0">
              <a:solidFill>
                <a:schemeClr val="tx1"/>
              </a:solidFill>
              <a:latin typeface="Arial Unicode MS" pitchFamily="50" charset="-128"/>
              <a:ea typeface="Arial Unicode MS" pitchFamily="50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600">
                <a:solidFill>
                  <a:srgbClr val="000066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>
              <a:defRPr sz="1600">
                <a:solidFill>
                  <a:srgbClr val="000066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>
              <a:defRPr sz="1600">
                <a:solidFill>
                  <a:srgbClr val="000066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>
              <a:defRPr sz="1600">
                <a:solidFill>
                  <a:srgbClr val="000066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>
              <a:defRPr sz="1600">
                <a:solidFill>
                  <a:srgbClr val="000066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00066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00066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00066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00066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fld id="{CEF0DCBA-C701-49E8-B868-51A57D966BF5}" type="slidenum">
              <a:rPr lang="en-US" altLang="ja-JP" sz="1200" smtClean="0">
                <a:solidFill>
                  <a:schemeClr val="tx1"/>
                </a:solidFill>
                <a:latin typeface="Arial Unicode MS" pitchFamily="50" charset="-128"/>
                <a:ea typeface="Arial Unicode MS" pitchFamily="50" charset="-128"/>
              </a:rPr>
              <a:pPr/>
              <a:t>11</a:t>
            </a:fld>
            <a:endParaRPr lang="en-US" altLang="ja-JP" sz="1200" smtClean="0">
              <a:solidFill>
                <a:schemeClr val="tx1"/>
              </a:solidFill>
              <a:latin typeface="Arial Unicode MS" pitchFamily="50" charset="-128"/>
              <a:ea typeface="Arial Unicode MS" pitchFamily="50" charset="-128"/>
            </a:endParaRPr>
          </a:p>
        </p:txBody>
      </p:sp>
      <p:sp>
        <p:nvSpPr>
          <p:cNvPr id="38915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1600">
                <a:solidFill>
                  <a:srgbClr val="000066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>
              <a:defRPr sz="1600">
                <a:solidFill>
                  <a:srgbClr val="000066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>
              <a:defRPr sz="1600">
                <a:solidFill>
                  <a:srgbClr val="000066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>
              <a:defRPr sz="1600">
                <a:solidFill>
                  <a:srgbClr val="000066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>
              <a:defRPr sz="1600">
                <a:solidFill>
                  <a:srgbClr val="000066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00066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00066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00066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00066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1D319A6-1073-43FB-8077-3AD9EEE7BF21}" type="slidenum">
              <a:rPr kumimoji="1" lang="en-US" altLang="ja-JP" sz="1200">
                <a:solidFill>
                  <a:schemeClr val="tx1"/>
                </a:solidFill>
                <a:latin typeface="Calibri" pitchFamily="34" charset="0"/>
              </a:rPr>
              <a:pPr algn="r" eaLnBrk="1" hangingPunct="1">
                <a:spcBef>
                  <a:spcPct val="0"/>
                </a:spcBef>
              </a:pPr>
              <a:t>11</a:t>
            </a:fld>
            <a:endParaRPr kumimoji="1" lang="en-US" altLang="ja-JP" sz="120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3891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ja-JP" altLang="ja-JP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/>
          <p:cNvSpPr>
            <a:spLocks noChangeArrowheads="1"/>
          </p:cNvSpPr>
          <p:nvPr/>
        </p:nvSpPr>
        <p:spPr bwMode="auto">
          <a:xfrm>
            <a:off x="0" y="1858963"/>
            <a:ext cx="555625" cy="5000625"/>
          </a:xfrm>
          <a:prstGeom prst="roundRect">
            <a:avLst>
              <a:gd name="adj" fmla="val 255"/>
            </a:avLst>
          </a:prstGeom>
          <a:solidFill>
            <a:srgbClr val="DC2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" name="AutoShape 3"/>
          <p:cNvSpPr>
            <a:spLocks noChangeArrowheads="1"/>
          </p:cNvSpPr>
          <p:nvPr/>
        </p:nvSpPr>
        <p:spPr bwMode="auto">
          <a:xfrm>
            <a:off x="650875" y="0"/>
            <a:ext cx="8493125" cy="1739900"/>
          </a:xfrm>
          <a:prstGeom prst="roundRect">
            <a:avLst>
              <a:gd name="adj" fmla="val 79"/>
            </a:avLst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kumimoji="1" lang="ja-JP" altLang="ja-JP" sz="4400">
              <a:solidFill>
                <a:schemeClr val="bg2"/>
              </a:solidFill>
              <a:ea typeface="Arial Unicode MS" pitchFamily="50" charset="-128"/>
            </a:endParaRPr>
          </a:p>
        </p:txBody>
      </p:sp>
      <p:sp>
        <p:nvSpPr>
          <p:cNvPr id="6" name="AutoShape 4"/>
          <p:cNvSpPr>
            <a:spLocks noChangeArrowheads="1"/>
          </p:cNvSpPr>
          <p:nvPr/>
        </p:nvSpPr>
        <p:spPr bwMode="auto">
          <a:xfrm>
            <a:off x="0" y="1728788"/>
            <a:ext cx="9144000" cy="177800"/>
          </a:xfrm>
          <a:prstGeom prst="roundRect">
            <a:avLst>
              <a:gd name="adj" fmla="val 806"/>
            </a:avLst>
          </a:pr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7" name="AutoShape 5"/>
          <p:cNvSpPr>
            <a:spLocks noChangeArrowheads="1"/>
          </p:cNvSpPr>
          <p:nvPr/>
        </p:nvSpPr>
        <p:spPr bwMode="auto">
          <a:xfrm>
            <a:off x="496888" y="0"/>
            <a:ext cx="165100" cy="6858000"/>
          </a:xfrm>
          <a:prstGeom prst="roundRect">
            <a:avLst>
              <a:gd name="adj" fmla="val 875"/>
            </a:avLst>
          </a:pr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ctrTitle"/>
          </p:nvPr>
        </p:nvSpPr>
        <p:spPr>
          <a:xfrm>
            <a:off x="990600" y="1905000"/>
            <a:ext cx="7772400" cy="1143000"/>
          </a:xfrm>
        </p:spPr>
        <p:txBody>
          <a:bodyPr/>
          <a:lstStyle>
            <a:lvl1pPr algn="r">
              <a:defRPr/>
            </a:lvl1pPr>
          </a:lstStyle>
          <a:p>
            <a:pPr lvl="0"/>
            <a:r>
              <a:rPr lang="ja-JP" altLang="en-US" noProof="0" smtClean="0"/>
              <a:t>マスタ タイトルの書式設定</a:t>
            </a:r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2686050" y="3492500"/>
            <a:ext cx="6102350" cy="1752600"/>
          </a:xfrm>
        </p:spPr>
        <p:txBody>
          <a:bodyPr/>
          <a:lstStyle>
            <a:lvl1pPr marL="0" indent="0" algn="r">
              <a:buFont typeface="Arial Unicode MS" pitchFamily="50" charset="-128"/>
              <a:buNone/>
              <a:defRPr/>
            </a:lvl1pPr>
          </a:lstStyle>
          <a:p>
            <a:pPr lvl="0"/>
            <a:r>
              <a:rPr lang="ja-JP" altLang="en-US" noProof="0" smtClean="0"/>
              <a:t>マスタ サブタイトルの書式設定</a:t>
            </a:r>
          </a:p>
        </p:txBody>
      </p:sp>
      <p:sp>
        <p:nvSpPr>
          <p:cNvPr id="8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6372225" y="6399213"/>
            <a:ext cx="2016125" cy="45878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2013 Apr.30-May.03</a:t>
            </a:r>
          </a:p>
        </p:txBody>
      </p:sp>
      <p:sp>
        <p:nvSpPr>
          <p:cNvPr id="9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684213" y="6400800"/>
            <a:ext cx="5686425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Shuei YAMADA @ EPICS Collaboration Meeting 2013 Spring</a:t>
            </a:r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103EEF-EF1D-4ACA-95F0-334EB201E944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781614181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2013 Apr.30-May.03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Shuei YAMADA @ EPICS Collaboration Meeting 2013 Spring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9A676B-B02A-4B70-9FDF-EC9DDA4F6D4D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617518318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75425" y="457200"/>
            <a:ext cx="1962150" cy="5599113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85800" y="457200"/>
            <a:ext cx="5737225" cy="5599113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2013 Apr.30-May.03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Shuei YAMADA @ EPICS Collaboration Meeting 2013 Spring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0DA435-40E5-4B82-92F9-7405BE45BD35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898274890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2013 Apr.30-May.03</a:t>
            </a: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Shuei YAMADA @ EPICS Collaboration Meeting 2013 Spring</a:t>
            </a: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3B190D-5873-457D-B7AB-D12570350304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6814803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2013 Apr.30-May.03</a:t>
            </a: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Shuei YAMADA @ EPICS Collaboration Meeting 2013 Spring</a:t>
            </a: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AAE8D0-78B1-4E43-BFC4-617C6CD78003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0818703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2013 Apr.30-May.03</a:t>
            </a: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Shuei YAMADA @ EPICS Collaboration Meeting 2013 Spring</a:t>
            </a: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6E37D6-744D-48BF-96AB-79FD1787CE45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2750847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2013 Apr.30-May.03</a:t>
            </a:r>
          </a:p>
        </p:txBody>
      </p:sp>
      <p:sp>
        <p:nvSpPr>
          <p:cNvPr id="6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Shuei YAMADA @ EPICS Collaboration Meeting 2013 Spring</a:t>
            </a:r>
          </a:p>
        </p:txBody>
      </p:sp>
      <p:sp>
        <p:nvSpPr>
          <p:cNvPr id="7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D0A2A8-1A77-4188-A691-109A9116F17F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2057764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2013 Apr.30-May.03</a:t>
            </a:r>
          </a:p>
        </p:txBody>
      </p:sp>
      <p:sp>
        <p:nvSpPr>
          <p:cNvPr id="8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Shuei YAMADA @ EPICS Collaboration Meeting 2013 Spring</a:t>
            </a:r>
          </a:p>
        </p:txBody>
      </p:sp>
      <p:sp>
        <p:nvSpPr>
          <p:cNvPr id="9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AE1EE8-02EA-4F89-AC69-1E2A47C041A2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0282101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2013 Apr.30-May.03</a:t>
            </a:r>
          </a:p>
        </p:txBody>
      </p:sp>
      <p:sp>
        <p:nvSpPr>
          <p:cNvPr id="4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Shuei YAMADA @ EPICS Collaboration Meeting 2013 Spring</a:t>
            </a:r>
          </a:p>
        </p:txBody>
      </p:sp>
      <p:sp>
        <p:nvSpPr>
          <p:cNvPr id="5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5A708C-4BEA-4577-825C-776A4D188855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9118180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2013 Apr.30-May.03</a:t>
            </a:r>
          </a:p>
        </p:txBody>
      </p:sp>
      <p:sp>
        <p:nvSpPr>
          <p:cNvPr id="3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Shuei YAMADA @ EPICS Collaboration Meeting 2013 Spring</a:t>
            </a:r>
          </a:p>
        </p:txBody>
      </p:sp>
      <p:sp>
        <p:nvSpPr>
          <p:cNvPr id="4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A236CC-D64E-4E4B-97F1-0E83A42EDD2E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5680894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2013 Apr.30-May.03</a:t>
            </a:r>
          </a:p>
        </p:txBody>
      </p:sp>
      <p:sp>
        <p:nvSpPr>
          <p:cNvPr id="6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Shuei YAMADA @ EPICS Collaboration Meeting 2013 Spring</a:t>
            </a:r>
          </a:p>
        </p:txBody>
      </p:sp>
      <p:sp>
        <p:nvSpPr>
          <p:cNvPr id="7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D6468D-E4ED-4161-AABC-93E31A4706D9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2256744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2013 Apr.30-May.03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Shuei YAMADA @ EPICS Collaboration Meeting 2013 Spring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93C6BF-1DFB-4DBB-9B85-122230A877A6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354769347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2013 Apr.30-May.03</a:t>
            </a:r>
          </a:p>
        </p:txBody>
      </p:sp>
      <p:sp>
        <p:nvSpPr>
          <p:cNvPr id="6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Shuei YAMADA @ EPICS Collaboration Meeting 2013 Spring</a:t>
            </a:r>
          </a:p>
        </p:txBody>
      </p:sp>
      <p:sp>
        <p:nvSpPr>
          <p:cNvPr id="7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F89009-BC70-4062-9D6B-FA1280887914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1271280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2013 Apr.30-May.03</a:t>
            </a: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Shuei YAMADA @ EPICS Collaboration Meeting 2013 Spring</a:t>
            </a: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FA2CBB-60F4-41D0-AC5A-2E59E573307E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3699534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2013 Apr.30-May.03</a:t>
            </a: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Shuei YAMADA @ EPICS Collaboration Meeting 2013 Spring</a:t>
            </a: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9EEC9D-94C3-4C02-9537-9034D6E6B36C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92932224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spcBef>
                <a:spcPct val="50000"/>
              </a:spcBef>
              <a:defRPr/>
            </a:lvl1pPr>
          </a:lstStyle>
          <a:p>
            <a:pPr>
              <a:defRPr/>
            </a:pPr>
            <a:fld id="{AF362190-0593-41B8-BE34-A4A9D974EAB9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12883676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spcBef>
                <a:spcPct val="50000"/>
              </a:spcBef>
              <a:defRPr/>
            </a:lvl1pPr>
          </a:lstStyle>
          <a:p>
            <a:pPr>
              <a:defRPr/>
            </a:pPr>
            <a:fld id="{34C7889B-0AA0-4D2D-9BC4-B933A2094EA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70859855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spcBef>
                <a:spcPct val="50000"/>
              </a:spcBef>
              <a:defRPr/>
            </a:lvl1pPr>
          </a:lstStyle>
          <a:p>
            <a:pPr>
              <a:defRPr/>
            </a:pPr>
            <a:fld id="{79C7B4B8-190B-4A0C-8091-6BA5FCE3A878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78991897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spcBef>
                <a:spcPct val="50000"/>
              </a:spcBef>
              <a:defRPr/>
            </a:lvl1pPr>
          </a:lstStyle>
          <a:p>
            <a:pPr>
              <a:defRPr/>
            </a:pPr>
            <a:fld id="{30CCCA59-458C-4E10-8DE7-6EA1F89E5D25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57443878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spcBef>
                <a:spcPct val="50000"/>
              </a:spcBef>
              <a:defRPr/>
            </a:lvl1pPr>
          </a:lstStyle>
          <a:p>
            <a:pPr>
              <a:defRPr/>
            </a:pPr>
            <a:fld id="{AF190C6B-9B4C-4A5E-B4FE-2C5F57629A33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70950412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spcBef>
                <a:spcPct val="50000"/>
              </a:spcBef>
              <a:defRPr/>
            </a:lvl1pPr>
          </a:lstStyle>
          <a:p>
            <a:pPr>
              <a:defRPr/>
            </a:pPr>
            <a:fld id="{7B87FFC9-ED96-4141-ADFF-D4AF08BD9DE3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8249760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spcBef>
                <a:spcPct val="50000"/>
              </a:spcBef>
              <a:defRPr/>
            </a:lvl1pPr>
          </a:lstStyle>
          <a:p>
            <a:pPr>
              <a:defRPr/>
            </a:pPr>
            <a:fld id="{C11C0D1A-C320-40B1-B10C-7F116F465E5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395094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2013 Apr.30-May.03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Shuei YAMADA @ EPICS Collaboration Meeting 2013 Spring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E0D30F-4B53-44A9-B776-010209FBB052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704791135"/>
      </p:ext>
    </p:extLst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spcBef>
                <a:spcPct val="50000"/>
              </a:spcBef>
              <a:defRPr/>
            </a:lvl1pPr>
          </a:lstStyle>
          <a:p>
            <a:pPr>
              <a:defRPr/>
            </a:pPr>
            <a:fld id="{8EF69DD4-0292-4B69-B50C-428744BEF9F8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15603307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spcBef>
                <a:spcPct val="50000"/>
              </a:spcBef>
              <a:defRPr/>
            </a:lvl1pPr>
          </a:lstStyle>
          <a:p>
            <a:pPr>
              <a:defRPr/>
            </a:pPr>
            <a:fld id="{2C1ADFF4-2983-42FC-A389-E0DD5123287D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80754444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spcBef>
                <a:spcPct val="50000"/>
              </a:spcBef>
              <a:defRPr/>
            </a:lvl1pPr>
          </a:lstStyle>
          <a:p>
            <a:pPr>
              <a:defRPr/>
            </a:pPr>
            <a:fld id="{54D6CA09-C9BB-422C-ABD4-89C0824326B4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20310148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spcBef>
                <a:spcPct val="50000"/>
              </a:spcBef>
              <a:defRPr/>
            </a:lvl1pPr>
          </a:lstStyle>
          <a:p>
            <a:pPr>
              <a:defRPr/>
            </a:pPr>
            <a:fld id="{020CBB7F-41E9-44B7-AB34-25450212E25B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59757894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タイトルと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表プレースホルダー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ja-JP" altLang="en-US" noProof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spcBef>
                <a:spcPct val="50000"/>
              </a:spcBef>
              <a:defRPr/>
            </a:lvl1pPr>
          </a:lstStyle>
          <a:p>
            <a:pPr>
              <a:defRPr/>
            </a:pPr>
            <a:fld id="{587DF3EF-A713-4682-A821-B51CF5B307C4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4022863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85800" y="1941513"/>
            <a:ext cx="3849688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87888" y="1941513"/>
            <a:ext cx="3849687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2013 Apr.30-May.03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Shuei YAMADA @ EPICS Collaboration Meeting 2013 Spring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9CB262-AFA4-4CB7-A948-1BBBF588B1A1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099578104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2013 Apr.30-May.03</a:t>
            </a:r>
          </a:p>
        </p:txBody>
      </p:sp>
      <p:sp>
        <p:nvSpPr>
          <p:cNvPr id="8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Shuei YAMADA @ EPICS Collaboration Meeting 2013 Spring</a:t>
            </a:r>
          </a:p>
        </p:txBody>
      </p:sp>
      <p:sp>
        <p:nvSpPr>
          <p:cNvPr id="9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448699-65EA-4519-83F5-19A0C5EC8701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795186237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2013 Apr.30-May.03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Shuei YAMADA @ EPICS Collaboration Meeting 2013 Spring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6E1CA0-885B-4133-946D-786A51F22325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583987354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2013 Apr.30-May.03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Shuei YAMADA @ EPICS Collaboration Meeting 2013 Spring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A29BA1-3CCA-44DF-8FAD-ACB112878FB1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66786947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2013 Apr.30-May.03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Shuei YAMADA @ EPICS Collaboration Meeting 2013 Spring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D61305-3C1A-4F21-8CDC-E60535C9B43A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662348399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2013 Apr.30-May.03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Shuei YAMADA @ EPICS Collaboration Meeting 2013 Spring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543F25-54D6-4212-A065-B1A166B26E25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528278598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372225" y="6400800"/>
            <a:ext cx="20177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/>
            </a:lvl1pPr>
          </a:lstStyle>
          <a:p>
            <a:pPr>
              <a:defRPr/>
            </a:pPr>
            <a:r>
              <a:rPr lang="en-US" altLang="ja-JP"/>
              <a:t>2013 Apr.30-May.03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84213" y="6400800"/>
            <a:ext cx="56880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200"/>
            </a:lvl1pPr>
          </a:lstStyle>
          <a:p>
            <a:pPr>
              <a:defRPr/>
            </a:pPr>
            <a:r>
              <a:rPr lang="en-US" altLang="ja-JP"/>
              <a:t>Shuei YAMADA @ EPICS Collaboration Meeting 2013 Spring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88350" y="6400800"/>
            <a:ext cx="6032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400"/>
            </a:lvl1pPr>
          </a:lstStyle>
          <a:p>
            <a:pPr>
              <a:defRPr/>
            </a:pPr>
            <a:fld id="{3A8B5516-5412-4F85-9DAE-A5E2B2917BDB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  <p:sp>
        <p:nvSpPr>
          <p:cNvPr id="1029" name="AutoShape 5"/>
          <p:cNvSpPr>
            <a:spLocks noChangeArrowheads="1"/>
          </p:cNvSpPr>
          <p:nvPr/>
        </p:nvSpPr>
        <p:spPr bwMode="auto">
          <a:xfrm>
            <a:off x="0" y="1858963"/>
            <a:ext cx="555625" cy="5000625"/>
          </a:xfrm>
          <a:prstGeom prst="roundRect">
            <a:avLst>
              <a:gd name="adj" fmla="val 255"/>
            </a:avLst>
          </a:prstGeom>
          <a:solidFill>
            <a:srgbClr val="DC2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030" name="AutoShape 6"/>
          <p:cNvSpPr>
            <a:spLocks noChangeArrowheads="1"/>
          </p:cNvSpPr>
          <p:nvPr/>
        </p:nvSpPr>
        <p:spPr bwMode="auto">
          <a:xfrm>
            <a:off x="650875" y="0"/>
            <a:ext cx="8493125" cy="1739900"/>
          </a:xfrm>
          <a:prstGeom prst="roundRect">
            <a:avLst>
              <a:gd name="adj" fmla="val 79"/>
            </a:avLst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031" name="AutoShape 7"/>
          <p:cNvSpPr>
            <a:spLocks noChangeArrowheads="1"/>
          </p:cNvSpPr>
          <p:nvPr/>
        </p:nvSpPr>
        <p:spPr bwMode="auto">
          <a:xfrm>
            <a:off x="0" y="1728788"/>
            <a:ext cx="9144000" cy="177800"/>
          </a:xfrm>
          <a:prstGeom prst="roundRect">
            <a:avLst>
              <a:gd name="adj" fmla="val 806"/>
            </a:avLst>
          </a:pr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032" name="AutoShape 8"/>
          <p:cNvSpPr>
            <a:spLocks noChangeArrowheads="1"/>
          </p:cNvSpPr>
          <p:nvPr/>
        </p:nvSpPr>
        <p:spPr bwMode="auto">
          <a:xfrm>
            <a:off x="496888" y="0"/>
            <a:ext cx="165100" cy="6858000"/>
          </a:xfrm>
          <a:prstGeom prst="roundRect">
            <a:avLst>
              <a:gd name="adj" fmla="val 875"/>
            </a:avLst>
          </a:pr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57200"/>
            <a:ext cx="78486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8980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41513"/>
            <a:ext cx="7851775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52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</p:sldLayoutIdLst>
  <p:transition>
    <p:fade/>
  </p:transition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rgbClr val="000066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rgbClr val="000066"/>
          </a:solidFill>
          <a:latin typeface="Arial" charset="0"/>
          <a:ea typeface="ＭＳ Ｐゴシック" pitchFamily="50" charset="-128"/>
          <a:cs typeface="Arial Unicode MS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rgbClr val="000066"/>
          </a:solidFill>
          <a:latin typeface="Arial" charset="0"/>
          <a:ea typeface="ＭＳ Ｐゴシック" pitchFamily="50" charset="-128"/>
          <a:cs typeface="Arial Unicode MS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rgbClr val="000066"/>
          </a:solidFill>
          <a:latin typeface="Arial" charset="0"/>
          <a:ea typeface="ＭＳ Ｐゴシック" pitchFamily="50" charset="-128"/>
          <a:cs typeface="Arial Unicode MS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rgbClr val="000066"/>
          </a:solidFill>
          <a:latin typeface="Arial" charset="0"/>
          <a:ea typeface="ＭＳ Ｐゴシック" pitchFamily="50" charset="-128"/>
          <a:cs typeface="Arial Unicode MS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rgbClr val="000066"/>
          </a:solidFill>
          <a:latin typeface="Arial" charset="0"/>
          <a:ea typeface="ＭＳ Ｐゴシック" pitchFamily="50" charset="-128"/>
          <a:cs typeface="Arial Unicode MS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rgbClr val="000066"/>
          </a:solidFill>
          <a:latin typeface="Arial" charset="0"/>
          <a:ea typeface="ＭＳ Ｐゴシック" pitchFamily="50" charset="-128"/>
          <a:cs typeface="Arial Unicode MS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rgbClr val="000066"/>
          </a:solidFill>
          <a:latin typeface="Arial" charset="0"/>
          <a:ea typeface="ＭＳ Ｐゴシック" pitchFamily="50" charset="-128"/>
          <a:cs typeface="Arial Unicode MS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rgbClr val="000066"/>
          </a:solidFill>
          <a:latin typeface="Arial" charset="0"/>
          <a:ea typeface="ＭＳ Ｐゴシック" pitchFamily="50" charset="-128"/>
          <a:cs typeface="Arial Unicode MS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CFF33"/>
        </a:buClr>
        <a:buSzPct val="70000"/>
        <a:buFont typeface="Arial Unicode MS" pitchFamily="50" charset="-128"/>
        <a:buBlip>
          <a:blip r:embed="rId13"/>
        </a:buBlip>
        <a:defRPr kumimoji="1" sz="2400">
          <a:solidFill>
            <a:srgbClr val="00006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Arial Unicode MS" pitchFamily="50" charset="-128"/>
        <a:buBlip>
          <a:blip r:embed="rId14"/>
        </a:buBlip>
        <a:defRPr kumimoji="1" sz="2000">
          <a:solidFill>
            <a:srgbClr val="000066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99CC"/>
        </a:buClr>
        <a:buSzPct val="65000"/>
        <a:buFont typeface="Arial Unicode MS" pitchFamily="50" charset="-128"/>
        <a:buBlip>
          <a:blip r:embed="rId15"/>
        </a:buBlip>
        <a:defRPr kumimoji="1">
          <a:solidFill>
            <a:srgbClr val="000066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Arial Unicode MS" pitchFamily="50" charset="-128"/>
        <a:buBlip>
          <a:blip r:embed="rId16"/>
        </a:buBlip>
        <a:defRPr kumimoji="1" sz="1600">
          <a:solidFill>
            <a:srgbClr val="000066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Arial Unicode MS" pitchFamily="50" charset="-128"/>
        <a:buBlip>
          <a:blip r:embed="rId17"/>
        </a:buBlip>
        <a:defRPr kumimoji="1" sz="1600">
          <a:solidFill>
            <a:srgbClr val="000066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Arial Unicode MS" pitchFamily="50" charset="-128"/>
        <a:buBlip>
          <a:blip r:embed="rId17"/>
        </a:buBlip>
        <a:defRPr kumimoji="1" sz="1600">
          <a:solidFill>
            <a:srgbClr val="000066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Arial Unicode MS" pitchFamily="50" charset="-128"/>
        <a:buBlip>
          <a:blip r:embed="rId17"/>
        </a:buBlip>
        <a:defRPr kumimoji="1" sz="1600">
          <a:solidFill>
            <a:srgbClr val="000066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Arial Unicode MS" pitchFamily="50" charset="-128"/>
        <a:buBlip>
          <a:blip r:embed="rId17"/>
        </a:buBlip>
        <a:defRPr kumimoji="1" sz="1600">
          <a:solidFill>
            <a:srgbClr val="000066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Arial Unicode MS" pitchFamily="50" charset="-128"/>
        <a:buBlip>
          <a:blip r:embed="rId17"/>
        </a:buBlip>
        <a:defRPr kumimoji="1" sz="1600">
          <a:solidFill>
            <a:srgbClr val="000066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タイトル プレースホルダー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マスター タイトルの書式設定</a:t>
            </a:r>
          </a:p>
        </p:txBody>
      </p:sp>
      <p:sp>
        <p:nvSpPr>
          <p:cNvPr id="2051" name="テキスト プレースホルダー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latin typeface="+mn-lt"/>
                <a:cs typeface="Arial Unicode MS" pitchFamily="50" charset="-128"/>
              </a:defRPr>
            </a:lvl1pPr>
          </a:lstStyle>
          <a:p>
            <a:pPr>
              <a:defRPr/>
            </a:pPr>
            <a:r>
              <a:rPr lang="en-US" altLang="ja-JP"/>
              <a:t>2013 Apr.30-May.03</a:t>
            </a: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latin typeface="+mn-lt"/>
                <a:cs typeface="Arial Unicode MS" pitchFamily="50" charset="-128"/>
              </a:defRPr>
            </a:lvl1pPr>
          </a:lstStyle>
          <a:p>
            <a:pPr>
              <a:defRPr/>
            </a:pPr>
            <a:r>
              <a:rPr lang="en-US" altLang="ja-JP"/>
              <a:t>Shuei YAMADA @ EPICS Collaboration Meeting 2013 Spring</a:t>
            </a: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latin typeface="+mn-lt"/>
                <a:cs typeface="Arial Unicode MS" pitchFamily="50" charset="-128"/>
              </a:defRPr>
            </a:lvl1pPr>
          </a:lstStyle>
          <a:p>
            <a:pPr>
              <a:defRPr/>
            </a:pPr>
            <a:fld id="{1614ED6F-ED77-4A84-A907-73A619BD563E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1" r:id="rId1"/>
    <p:sldLayoutId id="2147483942" r:id="rId2"/>
    <p:sldLayoutId id="2147483943" r:id="rId3"/>
    <p:sldLayoutId id="2147483944" r:id="rId4"/>
    <p:sldLayoutId id="2147483945" r:id="rId5"/>
    <p:sldLayoutId id="2147483946" r:id="rId6"/>
    <p:sldLayoutId id="2147483947" r:id="rId7"/>
    <p:sldLayoutId id="2147483948" r:id="rId8"/>
    <p:sldLayoutId id="2147483949" r:id="rId9"/>
    <p:sldLayoutId id="2147483950" r:id="rId10"/>
    <p:sldLayoutId id="2147483951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kumimoji="0" sz="1400">
                <a:solidFill>
                  <a:srgbClr val="000000"/>
                </a:solidFill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defRPr kumimoji="0" sz="1400">
                <a:solidFill>
                  <a:srgbClr val="000000"/>
                </a:solidFill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kumimoji="0" sz="1400">
                <a:solidFill>
                  <a:srgbClr val="000000"/>
                </a:solidFill>
                <a:ea typeface="ＭＳ Ｐゴシック" pitchFamily="50" charset="-128"/>
              </a:defRPr>
            </a:lvl1pPr>
          </a:lstStyle>
          <a:p>
            <a:pPr>
              <a:defRPr/>
            </a:pPr>
            <a:fld id="{FAD73167-F8F0-4D44-B534-3158D1109821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3" r:id="rId1"/>
    <p:sldLayoutId id="2147483954" r:id="rId2"/>
    <p:sldLayoutId id="2147483955" r:id="rId3"/>
    <p:sldLayoutId id="2147483956" r:id="rId4"/>
    <p:sldLayoutId id="2147483957" r:id="rId5"/>
    <p:sldLayoutId id="2147483958" r:id="rId6"/>
    <p:sldLayoutId id="2147483959" r:id="rId7"/>
    <p:sldLayoutId id="2147483960" r:id="rId8"/>
    <p:sldLayoutId id="2147483961" r:id="rId9"/>
    <p:sldLayoutId id="2147483962" r:id="rId10"/>
    <p:sldLayoutId id="2147483963" r:id="rId11"/>
    <p:sldLayoutId id="2147483964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8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2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Relationship Id="rId9" Type="http://schemas.openxmlformats.org/officeDocument/2006/relationships/hyperlink" Target="http://www-linac.kek.jp/cont/epics/sl1000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8"/>
          <p:cNvSpPr>
            <a:spLocks noGrp="1" noChangeArrowheads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 sz="1600">
                <a:solidFill>
                  <a:srgbClr val="000066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>
              <a:defRPr sz="1600">
                <a:solidFill>
                  <a:srgbClr val="000066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>
              <a:defRPr sz="1600">
                <a:solidFill>
                  <a:srgbClr val="000066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>
              <a:defRPr sz="1600">
                <a:solidFill>
                  <a:srgbClr val="000066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>
              <a:defRPr sz="1600">
                <a:solidFill>
                  <a:srgbClr val="000066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00066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00066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00066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00066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r>
              <a:rPr lang="en-US" altLang="ja-JP" sz="1200" smtClean="0"/>
              <a:t>2013 Apr.30-May.03</a:t>
            </a:r>
          </a:p>
        </p:txBody>
      </p:sp>
      <p:sp>
        <p:nvSpPr>
          <p:cNvPr id="17411" name="Rectangle 9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1600">
                <a:solidFill>
                  <a:srgbClr val="000066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>
              <a:defRPr sz="1600">
                <a:solidFill>
                  <a:srgbClr val="000066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>
              <a:defRPr sz="1600">
                <a:solidFill>
                  <a:srgbClr val="000066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>
              <a:defRPr sz="1600">
                <a:solidFill>
                  <a:srgbClr val="000066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>
              <a:defRPr sz="1600">
                <a:solidFill>
                  <a:srgbClr val="000066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00066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00066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00066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00066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r>
              <a:rPr lang="en-US" altLang="ja-JP" sz="1200" smtClean="0"/>
              <a:t>Shuei YAMADA @ EPICS Collaboration Meeting 2013 Spring</a:t>
            </a:r>
          </a:p>
        </p:txBody>
      </p:sp>
      <p:sp>
        <p:nvSpPr>
          <p:cNvPr id="17412" name="Rectangle 10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600">
                <a:solidFill>
                  <a:srgbClr val="000066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>
              <a:defRPr sz="1600">
                <a:solidFill>
                  <a:srgbClr val="000066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>
              <a:defRPr sz="1600">
                <a:solidFill>
                  <a:srgbClr val="000066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>
              <a:defRPr sz="1600">
                <a:solidFill>
                  <a:srgbClr val="000066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>
              <a:defRPr sz="1600">
                <a:solidFill>
                  <a:srgbClr val="000066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00066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00066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00066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00066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fld id="{4A3BDAE2-ECC9-45E1-9489-4220DC0865AC}" type="slidenum">
              <a:rPr lang="en-US" altLang="ja-JP" sz="1400" smtClean="0"/>
              <a:pPr/>
              <a:t>1</a:t>
            </a:fld>
            <a:endParaRPr lang="en-US" altLang="ja-JP" sz="1400" smtClean="0"/>
          </a:p>
        </p:txBody>
      </p:sp>
      <p:sp>
        <p:nvSpPr>
          <p:cNvPr id="1741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650" y="1916113"/>
            <a:ext cx="8137525" cy="2160587"/>
          </a:xfrm>
        </p:spPr>
        <p:txBody>
          <a:bodyPr/>
          <a:lstStyle/>
          <a:p>
            <a:pPr eaLnBrk="1" hangingPunct="1"/>
            <a:r>
              <a:rPr lang="en-US" altLang="ja-JP" smtClean="0"/>
              <a:t>  Acquisition of Long Waveform using Yokogawa SL1000</a:t>
            </a:r>
          </a:p>
        </p:txBody>
      </p:sp>
      <p:sp>
        <p:nvSpPr>
          <p:cNvPr id="1741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00338" y="4941888"/>
            <a:ext cx="6102350" cy="1354137"/>
          </a:xfrm>
        </p:spPr>
        <p:txBody>
          <a:bodyPr/>
          <a:lstStyle/>
          <a:p>
            <a:pPr eaLnBrk="1" hangingPunct="1"/>
            <a:r>
              <a:rPr lang="en-US" altLang="ja-JP" sz="3200" smtClean="0">
                <a:solidFill>
                  <a:srgbClr val="FF3300"/>
                </a:solidFill>
              </a:rPr>
              <a:t>Shuei YAMADA</a:t>
            </a:r>
          </a:p>
          <a:p>
            <a:pPr eaLnBrk="1" hangingPunct="1"/>
            <a:r>
              <a:rPr lang="en-US" altLang="ja-JP" sz="3200" smtClean="0">
                <a:solidFill>
                  <a:srgbClr val="FF3300"/>
                </a:solidFill>
              </a:rPr>
              <a:t>KEK / J-PARC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タイトル 1"/>
          <p:cNvSpPr>
            <a:spLocks noGrp="1"/>
          </p:cNvSpPr>
          <p:nvPr>
            <p:ph type="title"/>
          </p:nvPr>
        </p:nvSpPr>
        <p:spPr>
          <a:xfrm>
            <a:off x="685800" y="74712"/>
            <a:ext cx="7848600" cy="762000"/>
          </a:xfrm>
        </p:spPr>
        <p:txBody>
          <a:bodyPr/>
          <a:lstStyle/>
          <a:p>
            <a:r>
              <a:rPr lang="en-US" altLang="ja-JP" dirty="0" smtClean="0"/>
              <a:t>Summary</a:t>
            </a:r>
            <a:endParaRPr lang="ja-JP" altLang="en-US" dirty="0" smtClean="0"/>
          </a:p>
        </p:txBody>
      </p:sp>
      <p:sp>
        <p:nvSpPr>
          <p:cNvPr id="25603" name="日付プレースホルダー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 sz="1600">
                <a:solidFill>
                  <a:srgbClr val="000066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>
              <a:defRPr sz="1600">
                <a:solidFill>
                  <a:srgbClr val="000066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>
              <a:defRPr sz="1600">
                <a:solidFill>
                  <a:srgbClr val="000066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>
              <a:defRPr sz="1600">
                <a:solidFill>
                  <a:srgbClr val="000066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>
              <a:defRPr sz="1600">
                <a:solidFill>
                  <a:srgbClr val="000066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00066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00066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00066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00066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r>
              <a:rPr lang="en-US" altLang="ja-JP" sz="1200" smtClean="0"/>
              <a:t>2013 Apr.30-May.03</a:t>
            </a:r>
          </a:p>
        </p:txBody>
      </p:sp>
      <p:sp>
        <p:nvSpPr>
          <p:cNvPr id="25604" name="フッター プレースホルダー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1600">
                <a:solidFill>
                  <a:srgbClr val="000066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>
              <a:defRPr sz="1600">
                <a:solidFill>
                  <a:srgbClr val="000066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>
              <a:defRPr sz="1600">
                <a:solidFill>
                  <a:srgbClr val="000066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>
              <a:defRPr sz="1600">
                <a:solidFill>
                  <a:srgbClr val="000066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>
              <a:defRPr sz="1600">
                <a:solidFill>
                  <a:srgbClr val="000066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00066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00066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00066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00066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r>
              <a:rPr lang="en-US" altLang="ja-JP" sz="1200" smtClean="0"/>
              <a:t>Shuei YAMADA @ EPICS Collaboration Meeting 2013 Spring</a:t>
            </a:r>
          </a:p>
        </p:txBody>
      </p:sp>
      <p:sp>
        <p:nvSpPr>
          <p:cNvPr id="25605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600">
                <a:solidFill>
                  <a:srgbClr val="000066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>
              <a:defRPr sz="1600">
                <a:solidFill>
                  <a:srgbClr val="000066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>
              <a:defRPr sz="1600">
                <a:solidFill>
                  <a:srgbClr val="000066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>
              <a:defRPr sz="1600">
                <a:solidFill>
                  <a:srgbClr val="000066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>
              <a:defRPr sz="1600">
                <a:solidFill>
                  <a:srgbClr val="000066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00066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00066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00066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00066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fld id="{31A72A51-956D-4B3D-A7D0-3C9C65B8FE61}" type="slidenum">
              <a:rPr lang="en-US" altLang="ja-JP" sz="1400" smtClean="0"/>
              <a:pPr/>
              <a:t>10</a:t>
            </a:fld>
            <a:endParaRPr lang="en-US" altLang="ja-JP" sz="1400" smtClean="0"/>
          </a:p>
        </p:txBody>
      </p:sp>
      <p:graphicFrame>
        <p:nvGraphicFramePr>
          <p:cNvPr id="7" name="Group 6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57372808"/>
              </p:ext>
            </p:extLst>
          </p:nvPr>
        </p:nvGraphicFramePr>
        <p:xfrm>
          <a:off x="707421" y="3717032"/>
          <a:ext cx="8257066" cy="2415900"/>
        </p:xfrm>
        <a:graphic>
          <a:graphicData uri="http://schemas.openxmlformats.org/drawingml/2006/table">
            <a:tbl>
              <a:tblPr/>
              <a:tblGrid>
                <a:gridCol w="2128834"/>
                <a:gridCol w="2601842"/>
                <a:gridCol w="3526390"/>
              </a:tblGrid>
              <a:tr h="3048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+mj-lt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+mj-lt"/>
                          <a:ea typeface="ＭＳ Ｐゴシック" pitchFamily="50" charset="-128"/>
                        </a:rPr>
                        <a:t>WE7000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+mj-lt"/>
                          <a:ea typeface="ＭＳ Ｐゴシック" pitchFamily="50" charset="-128"/>
                        </a:rPr>
                        <a:t>SL1000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04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+mj-lt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+mj-lt"/>
                          <a:ea typeface="ＭＳ Ｐゴシック" pitchFamily="50" charset="-128"/>
                        </a:rPr>
                        <a:t>Modular-type DAQ system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+mj-lt"/>
                          <a:ea typeface="ＭＳ Ｐゴシック" pitchFamily="50" charset="-128"/>
                        </a:rPr>
                        <a:t>Modular-type DAQ system</a:t>
                      </a:r>
                      <a:endParaRPr kumimoji="1" lang="ja-JP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+mj-lt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457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+mj-lt"/>
                          <a:ea typeface="ＭＳ Ｐゴシック" pitchFamily="50" charset="-128"/>
                        </a:rPr>
                        <a:t>Life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+mj-lt"/>
                          <a:ea typeface="ＭＳ Ｐゴシック" pitchFamily="50" charset="-128"/>
                        </a:rPr>
                        <a:t>1997-2013 </a:t>
                      </a:r>
                      <a:r>
                        <a:rPr kumimoji="1" lang="en-US" altLang="ja-JP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+mj-lt"/>
                          <a:ea typeface="ＭＳ Ｐゴシック" pitchFamily="50" charset="-128"/>
                        </a:rPr>
                        <a:t>(discontinued)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+mj-lt"/>
                          <a:ea typeface="ＭＳ Ｐゴシック" pitchFamily="50" charset="-128"/>
                        </a:rPr>
                        <a:t>200</a:t>
                      </a:r>
                      <a:r>
                        <a:rPr kumimoji="1" lang="en-US" altLang="ja-JP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+mj-lt"/>
                          <a:ea typeface="ＭＳ Ｐゴシック" pitchFamily="50" charset="-128"/>
                        </a:rPr>
                        <a:t>7Dec</a:t>
                      </a:r>
                      <a:r>
                        <a:rPr kumimoji="1" lang="ja-JP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+mj-lt"/>
                          <a:ea typeface="ＭＳ Ｐゴシック" pitchFamily="50" charset="-128"/>
                        </a:rPr>
                        <a:t>-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871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+mj-lt"/>
                          <a:ea typeface="ＭＳ Ｐゴシック" pitchFamily="50" charset="-128"/>
                        </a:rPr>
                        <a:t>EPICS Device Support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+mj-lt"/>
                          <a:ea typeface="ＭＳ Ｐゴシック" pitchFamily="50" charset="-128"/>
                        </a:rPr>
                        <a:t>By KEK (2002-2012)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+mj-lt"/>
                          <a:ea typeface="ＭＳ Ｐゴシック" pitchFamily="50" charset="-128"/>
                        </a:rPr>
                        <a:t>By Yokogawa (oscilloscope, </a:t>
                      </a:r>
                      <a:r>
                        <a:rPr kumimoji="1" lang="en-US" altLang="ja-JP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+mj-lt"/>
                          <a:ea typeface="ＭＳ Ｐゴシック" pitchFamily="50" charset="-128"/>
                        </a:rPr>
                        <a:t>db</a:t>
                      </a:r>
                      <a:r>
                        <a:rPr kumimoji="1" lang="en-US" altLang="ja-JP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+mj-lt"/>
                          <a:ea typeface="ＭＳ Ｐゴシック" pitchFamily="50" charset="-128"/>
                        </a:rPr>
                        <a:t> + OPI)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+mj-lt"/>
                          <a:ea typeface="ＭＳ Ｐゴシック" pitchFamily="50" charset="-128"/>
                        </a:rPr>
                        <a:t>By KEK (2012-, in J-PARC)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535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+mj-lt"/>
                          <a:ea typeface="ＭＳ Ｐゴシック" pitchFamily="50" charset="-128"/>
                        </a:rPr>
                        <a:t>Data transfer rate</a:t>
                      </a:r>
                      <a:endParaRPr kumimoji="1" lang="ja-JP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+mj-lt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+mj-lt"/>
                          <a:ea typeface="ＭＳ Ｐゴシック" pitchFamily="50" charset="-128"/>
                        </a:rPr>
                        <a:t>1800 </a:t>
                      </a:r>
                      <a:r>
                        <a:rPr kumimoji="1" lang="en-US" altLang="ja-JP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+mj-lt"/>
                          <a:ea typeface="ＭＳ Ｐゴシック" pitchFamily="50" charset="-128"/>
                        </a:rPr>
                        <a:t>kB</a:t>
                      </a:r>
                      <a:r>
                        <a:rPr kumimoji="1" lang="en-US" altLang="ja-JP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+mj-lt"/>
                          <a:ea typeface="ＭＳ Ｐゴシック" pitchFamily="50" charset="-128"/>
                        </a:rPr>
                        <a:t>/s</a:t>
                      </a:r>
                      <a:endParaRPr kumimoji="1" lang="ja-JP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+mj-lt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+mj-lt"/>
                          <a:ea typeface="ＭＳ Ｐゴシック" pitchFamily="50" charset="-128"/>
                        </a:rPr>
                        <a:t>5900 </a:t>
                      </a:r>
                      <a:r>
                        <a:rPr kumimoji="1" lang="en-US" altLang="ja-JP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+mj-lt"/>
                          <a:ea typeface="ＭＳ Ｐゴシック" pitchFamily="50" charset="-128"/>
                        </a:rPr>
                        <a:t>kB</a:t>
                      </a:r>
                      <a:r>
                        <a:rPr kumimoji="1" lang="en-US" altLang="ja-JP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+mj-lt"/>
                          <a:ea typeface="ＭＳ Ｐゴシック" pitchFamily="50" charset="-128"/>
                        </a:rPr>
                        <a:t>/s (preliminary)</a:t>
                      </a:r>
                      <a:endParaRPr kumimoji="1" lang="ja-JP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+mj-lt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+mj-lt"/>
                          <a:ea typeface="ＭＳ Ｐゴシック" pitchFamily="50" charset="-128"/>
                        </a:rPr>
                        <a:t># of units in use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+mj-lt"/>
                          <a:ea typeface="ＭＳ Ｐゴシック" pitchFamily="50" charset="-128"/>
                        </a:rPr>
                        <a:t>J-PARC MR  30-40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+mj-lt"/>
                          <a:ea typeface="ＭＳ Ｐゴシック" pitchFamily="50" charset="-128"/>
                        </a:rPr>
                        <a:t>J-PARC LI    …10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+mj-lt"/>
                          <a:ea typeface="ＭＳ Ｐゴシック" pitchFamily="50" charset="-128"/>
                        </a:rPr>
                        <a:t>Few (in test phase)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5636" name="Picture 36" descr="C:\Users\shuei\Documents\jparc\conferences\2013\EPICS2013spring\IMG_304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98" b="19264"/>
          <a:stretch/>
        </p:blipFill>
        <p:spPr bwMode="auto">
          <a:xfrm>
            <a:off x="2123728" y="897756"/>
            <a:ext cx="5154067" cy="2747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/>
              <a:t>2013 Apr.30-May.03</a:t>
            </a: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/>
              <a:t>Shuei YAMADA @ EPICS Collaboration Meeting 2013 Spring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B3F90B-CCDE-422B-951B-8C0354989C77}" type="slidenum">
              <a:rPr lang="en-US" altLang="ja-JP"/>
              <a:pPr>
                <a:defRPr/>
              </a:pPr>
              <a:t>11</a:t>
            </a:fld>
            <a:endParaRPr lang="en-US" altLang="ja-JP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D:\usr\kami\My Documents\work\20130424-MRWETMGtr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3400" y="-228600"/>
            <a:ext cx="10529888" cy="738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タイトル 1"/>
          <p:cNvSpPr>
            <a:spLocks noGrp="1"/>
          </p:cNvSpPr>
          <p:nvPr>
            <p:ph type="title"/>
          </p:nvPr>
        </p:nvSpPr>
        <p:spPr>
          <a:xfrm>
            <a:off x="685800" y="116632"/>
            <a:ext cx="7848600" cy="762000"/>
          </a:xfrm>
        </p:spPr>
        <p:txBody>
          <a:bodyPr/>
          <a:lstStyle/>
          <a:p>
            <a:pPr eaLnBrk="1" hangingPunct="1"/>
            <a:r>
              <a:rPr lang="en-US" altLang="ja-JP" dirty="0" smtClean="0"/>
              <a:t>MR Operation Modes</a:t>
            </a:r>
            <a:endParaRPr lang="ja-JP" altLang="en-US" dirty="0" smtClean="0"/>
          </a:p>
        </p:txBody>
      </p:sp>
      <p:sp>
        <p:nvSpPr>
          <p:cNvPr id="28675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ja-JP" altLang="en-US" smtClean="0"/>
          </a:p>
        </p:txBody>
      </p:sp>
      <p:sp>
        <p:nvSpPr>
          <p:cNvPr id="28676" name="日付プレースホルダー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 sz="1600">
                <a:solidFill>
                  <a:srgbClr val="000066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>
              <a:defRPr sz="1600">
                <a:solidFill>
                  <a:srgbClr val="000066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>
              <a:defRPr sz="1600">
                <a:solidFill>
                  <a:srgbClr val="000066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>
              <a:defRPr sz="1600">
                <a:solidFill>
                  <a:srgbClr val="000066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>
              <a:defRPr sz="1600">
                <a:solidFill>
                  <a:srgbClr val="000066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00066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00066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00066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00066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r>
              <a:rPr lang="en-US" altLang="ja-JP" sz="1200" smtClean="0"/>
              <a:t>2013 Apr.30-May.03</a:t>
            </a:r>
          </a:p>
        </p:txBody>
      </p:sp>
      <p:sp>
        <p:nvSpPr>
          <p:cNvPr id="28677" name="フッター プレースホルダー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1600">
                <a:solidFill>
                  <a:srgbClr val="000066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>
              <a:defRPr sz="1600">
                <a:solidFill>
                  <a:srgbClr val="000066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>
              <a:defRPr sz="1600">
                <a:solidFill>
                  <a:srgbClr val="000066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>
              <a:defRPr sz="1600">
                <a:solidFill>
                  <a:srgbClr val="000066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>
              <a:defRPr sz="1600">
                <a:solidFill>
                  <a:srgbClr val="000066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00066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00066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00066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00066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r>
              <a:rPr lang="en-US" altLang="ja-JP" sz="1200" smtClean="0"/>
              <a:t>Shuei YAMADA @ EPICS Collaboration Meeting 2013 Spring</a:t>
            </a:r>
          </a:p>
        </p:txBody>
      </p:sp>
      <p:sp>
        <p:nvSpPr>
          <p:cNvPr id="28678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600">
                <a:solidFill>
                  <a:srgbClr val="000066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>
              <a:defRPr sz="1600">
                <a:solidFill>
                  <a:srgbClr val="000066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>
              <a:defRPr sz="1600">
                <a:solidFill>
                  <a:srgbClr val="000066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>
              <a:defRPr sz="1600">
                <a:solidFill>
                  <a:srgbClr val="000066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>
              <a:defRPr sz="1600">
                <a:solidFill>
                  <a:srgbClr val="000066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00066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00066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00066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00066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fld id="{B4CAFF8B-0108-4B4C-90B7-EB44801B05BA}" type="slidenum">
              <a:rPr lang="en-US" altLang="ja-JP" sz="1400" smtClean="0"/>
              <a:pPr/>
              <a:t>13</a:t>
            </a:fld>
            <a:endParaRPr lang="en-US" altLang="ja-JP" sz="1400" smtClean="0"/>
          </a:p>
        </p:txBody>
      </p:sp>
      <p:pic>
        <p:nvPicPr>
          <p:cNvPr id="8" name="Picture 3" descr="C:\Users\shuei\Documents\jparc\conferences\2013\EPICS2013spring\dcct_Run43_Shot048596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7" y="3501008"/>
            <a:ext cx="4773613" cy="3173412"/>
          </a:xfrm>
          <a:prstGeom prst="rect">
            <a:avLst/>
          </a:prstGeom>
          <a:noFill/>
          <a:ln w="9525">
            <a:solidFill>
              <a:srgbClr val="0000B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9" name="Picture 2" descr="C:\Users\shuei\Documents\jparc\conferences\2013\EPICS2013spring\dcct_Run43_Shot0091267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08720"/>
            <a:ext cx="4773612" cy="3173413"/>
          </a:xfrm>
          <a:prstGeom prst="rect">
            <a:avLst/>
          </a:prstGeom>
          <a:noFill/>
          <a:ln w="9525">
            <a:solidFill>
              <a:srgbClr val="0000B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テキスト ボックス 1"/>
          <p:cNvSpPr txBox="1"/>
          <p:nvPr/>
        </p:nvSpPr>
        <p:spPr>
          <a:xfrm>
            <a:off x="755576" y="1304000"/>
            <a:ext cx="15536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dirty="0" smtClean="0"/>
              <a:t>Fast Extraction</a:t>
            </a:r>
            <a:endParaRPr kumimoji="1" lang="ja-JP" altLang="en-US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588224" y="3877231"/>
            <a:ext cx="15969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dirty="0" smtClean="0"/>
              <a:t>Slow Extraction</a:t>
            </a:r>
            <a:endParaRPr kumimoji="1" lang="ja-JP" altLang="en-US" dirty="0"/>
          </a:p>
        </p:txBody>
      </p:sp>
    </p:spTree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ja-JP" altLang="en-US"/>
              <a:t>2011 Jun 13-17</a:t>
            </a:r>
            <a:endParaRPr lang="en-US" altLang="ja-JP"/>
          </a:p>
        </p:txBody>
      </p:sp>
      <p:sp>
        <p:nvSpPr>
          <p:cNvPr id="7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Shuei YAMADA, EPICS Collaboration Meeting 2011 Spring @ NSRRC</a:t>
            </a:r>
          </a:p>
        </p:txBody>
      </p:sp>
      <p:sp>
        <p:nvSpPr>
          <p:cNvPr id="8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60DBD-0397-499E-9738-B18B5F9BE39C}" type="slidenum">
              <a:rPr lang="en-US" altLang="ja-JP"/>
              <a:pPr/>
              <a:t>14</a:t>
            </a:fld>
            <a:endParaRPr lang="en-US" altLang="ja-JP"/>
          </a:p>
        </p:txBody>
      </p:sp>
      <p:sp>
        <p:nvSpPr>
          <p:cNvPr id="5683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22313"/>
            <a:ext cx="7848600" cy="762000"/>
          </a:xfrm>
        </p:spPr>
        <p:txBody>
          <a:bodyPr/>
          <a:lstStyle/>
          <a:p>
            <a:r>
              <a:rPr lang="en-US" altLang="ja-JP" sz="4000"/>
              <a:t>Data Size in J-PARC MR : 400GB/week</a:t>
            </a:r>
          </a:p>
        </p:txBody>
      </p:sp>
      <p:sp>
        <p:nvSpPr>
          <p:cNvPr id="568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ja-JP"/>
              <a:t>Operation of MR and data taking started in 2008</a:t>
            </a:r>
          </a:p>
          <a:p>
            <a:r>
              <a:rPr lang="en-US" altLang="ja-JP"/>
              <a:t>MR cycle : 3 sec (FX),  6 sec (SX)</a:t>
            </a:r>
          </a:p>
          <a:p>
            <a:r>
              <a:rPr lang="en-US" altLang="ja-JP"/>
              <a:t>Record all waveform data each cycle</a:t>
            </a:r>
          </a:p>
          <a:p>
            <a:pPr lvl="1"/>
            <a:r>
              <a:rPr lang="en-US" altLang="ja-JP"/>
              <a:t>As many waveform as possible</a:t>
            </a:r>
          </a:p>
          <a:p>
            <a:pPr lvl="2"/>
            <a:r>
              <a:rPr lang="en-US" altLang="ja-JP"/>
              <a:t>3-50BT BPM</a:t>
            </a:r>
          </a:p>
          <a:p>
            <a:pPr lvl="2"/>
            <a:r>
              <a:rPr lang="en-US" altLang="ja-JP"/>
              <a:t>MR Injection Error Monitor</a:t>
            </a:r>
          </a:p>
          <a:p>
            <a:pPr lvl="2"/>
            <a:r>
              <a:rPr lang="en-US" altLang="ja-JP"/>
              <a:t>MR BPM</a:t>
            </a:r>
          </a:p>
          <a:p>
            <a:pPr lvl="2"/>
            <a:r>
              <a:rPr lang="en-US" altLang="ja-JP"/>
              <a:t>MR DCCT</a:t>
            </a:r>
          </a:p>
          <a:p>
            <a:pPr lvl="2"/>
            <a:r>
              <a:rPr lang="en-US" altLang="ja-JP"/>
              <a:t>SX Spill</a:t>
            </a:r>
          </a:p>
        </p:txBody>
      </p:sp>
      <p:pic>
        <p:nvPicPr>
          <p:cNvPr id="568333" name="Picture 13" descr="root-homep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426"/>
          <a:stretch>
            <a:fillRect/>
          </a:stretch>
        </p:blipFill>
        <p:spPr bwMode="auto">
          <a:xfrm>
            <a:off x="3708400" y="4292600"/>
            <a:ext cx="7167563" cy="424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8326" name="AutoShape 6"/>
          <p:cNvSpPr>
            <a:spLocks noChangeArrowheads="1"/>
          </p:cNvSpPr>
          <p:nvPr/>
        </p:nvSpPr>
        <p:spPr bwMode="auto">
          <a:xfrm rot="-3001878">
            <a:off x="3635375" y="4076700"/>
            <a:ext cx="503238" cy="1366838"/>
          </a:xfrm>
          <a:prstGeom prst="downArrow">
            <a:avLst>
              <a:gd name="adj1" fmla="val 42093"/>
              <a:gd name="adj2" fmla="val 53944"/>
            </a:avLst>
          </a:prstGeom>
          <a:solidFill>
            <a:srgbClr val="FFFFFF"/>
          </a:solidFill>
          <a:ln w="38100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677573153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ja-JP" altLang="en-US"/>
              <a:t>2011 Jun 13-17</a:t>
            </a:r>
            <a:endParaRPr lang="en-US" altLang="ja-JP"/>
          </a:p>
        </p:txBody>
      </p:sp>
      <p:sp>
        <p:nvSpPr>
          <p:cNvPr id="21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Shuei YAMADA, EPICS Collaboration Meeting 2011 Spring @ NSRRC</a:t>
            </a:r>
          </a:p>
        </p:txBody>
      </p:sp>
      <p:sp>
        <p:nvSpPr>
          <p:cNvPr id="22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55855-1B4A-4C3D-81FE-C7BCB026F115}" type="slidenum">
              <a:rPr lang="en-US" altLang="ja-JP"/>
              <a:pPr/>
              <a:t>15</a:t>
            </a:fld>
            <a:endParaRPr lang="en-US" altLang="ja-JP"/>
          </a:p>
        </p:txBody>
      </p:sp>
      <p:sp>
        <p:nvSpPr>
          <p:cNvPr id="577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/>
              <a:t>ROOT in J-PARC MR</a:t>
            </a:r>
          </a:p>
        </p:txBody>
      </p:sp>
      <p:sp>
        <p:nvSpPr>
          <p:cNvPr id="577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2173288"/>
            <a:ext cx="4319587" cy="42481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ja-JP" sz="2000"/>
              <a:t>ROOT-based</a:t>
            </a:r>
          </a:p>
          <a:p>
            <a:pPr>
              <a:lnSpc>
                <a:spcPct val="90000"/>
              </a:lnSpc>
              <a:buFont typeface="Arial Unicode MS" pitchFamily="50" charset="-128"/>
              <a:buNone/>
            </a:pPr>
            <a:r>
              <a:rPr lang="en-US" altLang="ja-JP" sz="2000"/>
              <a:t>     data acquisition tool : </a:t>
            </a:r>
            <a:r>
              <a:rPr lang="en-US" altLang="ja-JP" sz="2000" i="1"/>
              <a:t>cadump</a:t>
            </a:r>
          </a:p>
          <a:p>
            <a:pPr lvl="1">
              <a:lnSpc>
                <a:spcPct val="90000"/>
              </a:lnSpc>
            </a:pPr>
            <a:r>
              <a:rPr lang="en-US" altLang="ja-JP" sz="1800"/>
              <a:t>Collects data from </a:t>
            </a:r>
            <a:br>
              <a:rPr lang="en-US" altLang="ja-JP" sz="1800"/>
            </a:br>
            <a:r>
              <a:rPr lang="en-US" altLang="ja-JP" sz="1800"/>
              <a:t>EPICS-records each MR cycle</a:t>
            </a:r>
          </a:p>
          <a:p>
            <a:pPr lvl="1">
              <a:lnSpc>
                <a:spcPct val="90000"/>
              </a:lnSpc>
            </a:pPr>
            <a:r>
              <a:rPr lang="en-US" altLang="ja-JP" sz="1800"/>
              <a:t>Save as ROOT-file</a:t>
            </a:r>
          </a:p>
          <a:p>
            <a:pPr>
              <a:lnSpc>
                <a:spcPct val="90000"/>
              </a:lnSpc>
            </a:pPr>
            <a:r>
              <a:rPr lang="en-US" altLang="ja-JP" sz="2000"/>
              <a:t>ROOT-file</a:t>
            </a:r>
          </a:p>
          <a:p>
            <a:pPr lvl="1">
              <a:lnSpc>
                <a:spcPct val="90000"/>
              </a:lnSpc>
            </a:pPr>
            <a:r>
              <a:rPr lang="en-US" altLang="ja-JP" sz="1800"/>
              <a:t>Self describing</a:t>
            </a:r>
          </a:p>
          <a:p>
            <a:pPr lvl="1">
              <a:lnSpc>
                <a:spcPct val="90000"/>
              </a:lnSpc>
              <a:buFont typeface="Arial Unicode MS" pitchFamily="50" charset="-128"/>
              <a:buNone/>
            </a:pPr>
            <a:r>
              <a:rPr lang="en-US" altLang="ja-JP" sz="1800"/>
              <a:t>     - Definition of data classes written in file</a:t>
            </a:r>
          </a:p>
          <a:p>
            <a:pPr lvl="1">
              <a:lnSpc>
                <a:spcPct val="90000"/>
              </a:lnSpc>
            </a:pPr>
            <a:r>
              <a:rPr lang="en-US" altLang="ja-JP" sz="1800"/>
              <a:t>Backward and forward compatible</a:t>
            </a:r>
          </a:p>
          <a:p>
            <a:pPr lvl="1">
              <a:lnSpc>
                <a:spcPct val="90000"/>
              </a:lnSpc>
              <a:buFont typeface="Arial Unicode MS" pitchFamily="50" charset="-128"/>
              <a:buNone/>
            </a:pPr>
            <a:r>
              <a:rPr lang="en-US" altLang="ja-JP" sz="1800"/>
              <a:t>     - Files created in 2010 should be readable in 2020</a:t>
            </a:r>
          </a:p>
          <a:p>
            <a:pPr>
              <a:lnSpc>
                <a:spcPct val="90000"/>
              </a:lnSpc>
            </a:pPr>
            <a:r>
              <a:rPr lang="en-US" altLang="ja-JP" sz="2000"/>
              <a:t>Data analysis using ROOT</a:t>
            </a:r>
            <a:endParaRPr lang="en-US" altLang="ja-JP"/>
          </a:p>
        </p:txBody>
      </p:sp>
      <p:sp>
        <p:nvSpPr>
          <p:cNvPr id="577543" name="Line 7"/>
          <p:cNvSpPr>
            <a:spLocks noChangeShapeType="1"/>
          </p:cNvSpPr>
          <p:nvPr/>
        </p:nvSpPr>
        <p:spPr bwMode="auto">
          <a:xfrm>
            <a:off x="6516688" y="3644900"/>
            <a:ext cx="0" cy="1008063"/>
          </a:xfrm>
          <a:prstGeom prst="line">
            <a:avLst/>
          </a:prstGeom>
          <a:noFill/>
          <a:ln w="38100">
            <a:solidFill>
              <a:srgbClr val="0000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77544" name="Line 8"/>
          <p:cNvSpPr>
            <a:spLocks noChangeShapeType="1"/>
          </p:cNvSpPr>
          <p:nvPr/>
        </p:nvSpPr>
        <p:spPr bwMode="auto">
          <a:xfrm flipH="1">
            <a:off x="5719763" y="5462588"/>
            <a:ext cx="215900" cy="431800"/>
          </a:xfrm>
          <a:prstGeom prst="line">
            <a:avLst/>
          </a:prstGeom>
          <a:noFill/>
          <a:ln w="38100">
            <a:solidFill>
              <a:srgbClr val="0000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77545" name="Line 9"/>
          <p:cNvSpPr>
            <a:spLocks noChangeShapeType="1"/>
          </p:cNvSpPr>
          <p:nvPr/>
        </p:nvSpPr>
        <p:spPr bwMode="auto">
          <a:xfrm>
            <a:off x="7088188" y="5462588"/>
            <a:ext cx="215900" cy="431800"/>
          </a:xfrm>
          <a:prstGeom prst="line">
            <a:avLst/>
          </a:prstGeom>
          <a:noFill/>
          <a:ln w="38100">
            <a:solidFill>
              <a:srgbClr val="0000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77546" name="AutoShape 10"/>
          <p:cNvSpPr>
            <a:spLocks noChangeArrowheads="1"/>
          </p:cNvSpPr>
          <p:nvPr/>
        </p:nvSpPr>
        <p:spPr bwMode="auto">
          <a:xfrm>
            <a:off x="5651500" y="4741863"/>
            <a:ext cx="1728788" cy="792162"/>
          </a:xfrm>
          <a:prstGeom prst="flowChartMagneticDisk">
            <a:avLst/>
          </a:prstGeom>
          <a:solidFill>
            <a:srgbClr val="FFFFFF"/>
          </a:solidFill>
          <a:ln w="38100">
            <a:solidFill>
              <a:srgbClr val="0000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182563" indent="-182563" defTabSz="901700">
              <a:tabLst>
                <a:tab pos="444500" algn="l"/>
              </a:tabLst>
            </a:pPr>
            <a:r>
              <a:rPr lang="en-US" altLang="ja-JP" sz="1800"/>
              <a:t>storage</a:t>
            </a:r>
          </a:p>
        </p:txBody>
      </p:sp>
      <p:sp>
        <p:nvSpPr>
          <p:cNvPr id="577547" name="AutoShape 11"/>
          <p:cNvSpPr>
            <a:spLocks noChangeArrowheads="1"/>
          </p:cNvSpPr>
          <p:nvPr/>
        </p:nvSpPr>
        <p:spPr bwMode="auto">
          <a:xfrm>
            <a:off x="4060825" y="1989138"/>
            <a:ext cx="1584325" cy="431800"/>
          </a:xfrm>
          <a:prstGeom prst="roundRect">
            <a:avLst>
              <a:gd name="adj" fmla="val 16667"/>
            </a:avLst>
          </a:prstGeom>
          <a:solidFill>
            <a:srgbClr val="0000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rgbClr val="000066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182563" indent="-182563" defTabSz="901700">
              <a:tabLst>
                <a:tab pos="444500" algn="l"/>
              </a:tabLst>
            </a:pPr>
            <a:r>
              <a:rPr lang="en-US" altLang="ja-JP" sz="1800">
                <a:solidFill>
                  <a:srgbClr val="FFFFFF"/>
                </a:solidFill>
              </a:rPr>
              <a:t>EPICS record</a:t>
            </a:r>
          </a:p>
        </p:txBody>
      </p:sp>
      <p:sp>
        <p:nvSpPr>
          <p:cNvPr id="577548" name="Line 12"/>
          <p:cNvSpPr>
            <a:spLocks noChangeShapeType="1"/>
          </p:cNvSpPr>
          <p:nvPr/>
        </p:nvSpPr>
        <p:spPr bwMode="auto">
          <a:xfrm flipH="1">
            <a:off x="7593013" y="3355975"/>
            <a:ext cx="431800" cy="0"/>
          </a:xfrm>
          <a:prstGeom prst="line">
            <a:avLst/>
          </a:prstGeom>
          <a:noFill/>
          <a:ln w="38100">
            <a:solidFill>
              <a:srgbClr val="0000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77549" name="AutoShape 13"/>
          <p:cNvSpPr>
            <a:spLocks noChangeArrowheads="1"/>
          </p:cNvSpPr>
          <p:nvPr/>
        </p:nvSpPr>
        <p:spPr bwMode="auto">
          <a:xfrm>
            <a:off x="7881938" y="3070225"/>
            <a:ext cx="1077912" cy="57467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8100" algn="ctr">
            <a:solidFill>
              <a:srgbClr val="0000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182563" indent="-182563" defTabSz="901700">
              <a:tabLst>
                <a:tab pos="444500" algn="l"/>
              </a:tabLst>
            </a:pPr>
            <a:r>
              <a:rPr lang="en-US" altLang="ja-JP" sz="1800"/>
              <a:t>trigger</a:t>
            </a:r>
          </a:p>
        </p:txBody>
      </p:sp>
      <p:sp>
        <p:nvSpPr>
          <p:cNvPr id="577550" name="AutoShape 14"/>
          <p:cNvSpPr>
            <a:spLocks noChangeArrowheads="1"/>
          </p:cNvSpPr>
          <p:nvPr/>
        </p:nvSpPr>
        <p:spPr bwMode="auto">
          <a:xfrm>
            <a:off x="4424363" y="5967413"/>
            <a:ext cx="1871662" cy="574675"/>
          </a:xfrm>
          <a:prstGeom prst="roundRect">
            <a:avLst>
              <a:gd name="adj" fmla="val 16667"/>
            </a:avLst>
          </a:prstGeom>
          <a:solidFill>
            <a:srgbClr val="FF3300"/>
          </a:solidFill>
          <a:ln w="38100" algn="ctr">
            <a:solidFill>
              <a:srgbClr val="FF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182563" indent="-182563" defTabSz="901700">
              <a:tabLst>
                <a:tab pos="444500" algn="l"/>
              </a:tabLst>
            </a:pPr>
            <a:r>
              <a:rPr lang="en-US" altLang="ja-JP" sz="1800">
                <a:solidFill>
                  <a:srgbClr val="FFFFFF"/>
                </a:solidFill>
              </a:rPr>
              <a:t>Offline Analysis</a:t>
            </a:r>
          </a:p>
        </p:txBody>
      </p:sp>
      <p:sp>
        <p:nvSpPr>
          <p:cNvPr id="577551" name="AutoShape 15"/>
          <p:cNvSpPr>
            <a:spLocks noChangeArrowheads="1"/>
          </p:cNvSpPr>
          <p:nvPr/>
        </p:nvSpPr>
        <p:spPr bwMode="auto">
          <a:xfrm>
            <a:off x="6800850" y="5967413"/>
            <a:ext cx="1871663" cy="574675"/>
          </a:xfrm>
          <a:prstGeom prst="roundRect">
            <a:avLst>
              <a:gd name="adj" fmla="val 16667"/>
            </a:avLst>
          </a:prstGeom>
          <a:solidFill>
            <a:srgbClr val="FF3300"/>
          </a:solidFill>
          <a:ln w="38100" algn="ctr">
            <a:solidFill>
              <a:srgbClr val="FF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182563" indent="-182563" defTabSz="901700">
              <a:tabLst>
                <a:tab pos="444500" algn="l"/>
              </a:tabLst>
            </a:pPr>
            <a:r>
              <a:rPr lang="en-US" altLang="ja-JP" sz="1800">
                <a:solidFill>
                  <a:srgbClr val="FFFFFF"/>
                </a:solidFill>
              </a:rPr>
              <a:t>Online Monitor</a:t>
            </a:r>
          </a:p>
        </p:txBody>
      </p:sp>
      <p:sp>
        <p:nvSpPr>
          <p:cNvPr id="577552" name="AutoShape 16"/>
          <p:cNvSpPr>
            <a:spLocks noChangeArrowheads="1"/>
          </p:cNvSpPr>
          <p:nvPr/>
        </p:nvSpPr>
        <p:spPr bwMode="auto">
          <a:xfrm>
            <a:off x="5580063" y="3068638"/>
            <a:ext cx="1871662" cy="574675"/>
          </a:xfrm>
          <a:prstGeom prst="roundRect">
            <a:avLst>
              <a:gd name="adj" fmla="val 16667"/>
            </a:avLst>
          </a:prstGeom>
          <a:solidFill>
            <a:srgbClr val="FF3300"/>
          </a:solidFill>
          <a:ln w="38100" algn="ctr">
            <a:solidFill>
              <a:srgbClr val="FF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182563" indent="-182563" defTabSz="901700">
              <a:tabLst>
                <a:tab pos="444500" algn="l"/>
              </a:tabLst>
            </a:pPr>
            <a:r>
              <a:rPr lang="en-US" altLang="ja-JP" sz="1800">
                <a:solidFill>
                  <a:srgbClr val="FFFFFF"/>
                </a:solidFill>
              </a:rPr>
              <a:t>cadump</a:t>
            </a:r>
          </a:p>
        </p:txBody>
      </p:sp>
      <p:sp>
        <p:nvSpPr>
          <p:cNvPr id="577553" name="AutoShape 17"/>
          <p:cNvSpPr>
            <a:spLocks noChangeArrowheads="1"/>
          </p:cNvSpPr>
          <p:nvPr/>
        </p:nvSpPr>
        <p:spPr bwMode="auto">
          <a:xfrm>
            <a:off x="5716588" y="1989138"/>
            <a:ext cx="1582737" cy="431800"/>
          </a:xfrm>
          <a:prstGeom prst="roundRect">
            <a:avLst>
              <a:gd name="adj" fmla="val 16667"/>
            </a:avLst>
          </a:prstGeom>
          <a:solidFill>
            <a:srgbClr val="0000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rgbClr val="000066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182563" indent="-182563" defTabSz="901700">
              <a:tabLst>
                <a:tab pos="444500" algn="l"/>
              </a:tabLst>
            </a:pPr>
            <a:r>
              <a:rPr lang="en-US" altLang="ja-JP" sz="1800">
                <a:solidFill>
                  <a:srgbClr val="FFFFFF"/>
                </a:solidFill>
              </a:rPr>
              <a:t>EPICS record</a:t>
            </a:r>
          </a:p>
        </p:txBody>
      </p:sp>
      <p:sp>
        <p:nvSpPr>
          <p:cNvPr id="577554" name="AutoShape 18"/>
          <p:cNvSpPr>
            <a:spLocks noChangeArrowheads="1"/>
          </p:cNvSpPr>
          <p:nvPr/>
        </p:nvSpPr>
        <p:spPr bwMode="auto">
          <a:xfrm>
            <a:off x="7370763" y="1989138"/>
            <a:ext cx="1584325" cy="431800"/>
          </a:xfrm>
          <a:prstGeom prst="roundRect">
            <a:avLst>
              <a:gd name="adj" fmla="val 16667"/>
            </a:avLst>
          </a:prstGeom>
          <a:solidFill>
            <a:srgbClr val="0000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rgbClr val="000066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182563" indent="-182563" defTabSz="901700">
              <a:tabLst>
                <a:tab pos="444500" algn="l"/>
              </a:tabLst>
            </a:pPr>
            <a:r>
              <a:rPr lang="en-US" altLang="ja-JP" sz="1800">
                <a:solidFill>
                  <a:srgbClr val="FFFFFF"/>
                </a:solidFill>
              </a:rPr>
              <a:t>EPICS record</a:t>
            </a:r>
          </a:p>
        </p:txBody>
      </p:sp>
      <p:sp>
        <p:nvSpPr>
          <p:cNvPr id="577561" name="Line 25"/>
          <p:cNvSpPr>
            <a:spLocks noChangeShapeType="1"/>
          </p:cNvSpPr>
          <p:nvPr/>
        </p:nvSpPr>
        <p:spPr bwMode="auto">
          <a:xfrm>
            <a:off x="6516688" y="2349500"/>
            <a:ext cx="0" cy="649288"/>
          </a:xfrm>
          <a:prstGeom prst="line">
            <a:avLst/>
          </a:prstGeom>
          <a:noFill/>
          <a:ln w="38100">
            <a:solidFill>
              <a:srgbClr val="0000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77562" name="Line 26"/>
          <p:cNvSpPr>
            <a:spLocks noChangeShapeType="1"/>
          </p:cNvSpPr>
          <p:nvPr/>
        </p:nvSpPr>
        <p:spPr bwMode="auto">
          <a:xfrm flipH="1">
            <a:off x="7092950" y="2349500"/>
            <a:ext cx="431800" cy="647700"/>
          </a:xfrm>
          <a:prstGeom prst="line">
            <a:avLst/>
          </a:prstGeom>
          <a:noFill/>
          <a:ln w="38100">
            <a:solidFill>
              <a:srgbClr val="0000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77563" name="Line 27"/>
          <p:cNvSpPr>
            <a:spLocks noChangeShapeType="1"/>
          </p:cNvSpPr>
          <p:nvPr/>
        </p:nvSpPr>
        <p:spPr bwMode="auto">
          <a:xfrm>
            <a:off x="5508625" y="2349500"/>
            <a:ext cx="431800" cy="649288"/>
          </a:xfrm>
          <a:prstGeom prst="line">
            <a:avLst/>
          </a:prstGeom>
          <a:noFill/>
          <a:ln w="38100">
            <a:solidFill>
              <a:srgbClr val="0000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77565" name="AutoShape 29"/>
          <p:cNvSpPr>
            <a:spLocks noChangeArrowheads="1"/>
          </p:cNvSpPr>
          <p:nvPr/>
        </p:nvSpPr>
        <p:spPr bwMode="auto">
          <a:xfrm>
            <a:off x="5965825" y="3883025"/>
            <a:ext cx="1079500" cy="430213"/>
          </a:xfrm>
          <a:prstGeom prst="foldedCorner">
            <a:avLst>
              <a:gd name="adj" fmla="val 29685"/>
            </a:avLst>
          </a:prstGeom>
          <a:solidFill>
            <a:srgbClr val="FF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rgbClr val="000066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90000" rIns="0" bIns="0" anchor="ctr"/>
          <a:lstStyle/>
          <a:p>
            <a:pPr marL="182563" indent="-182563" defTabSz="901700">
              <a:tabLst>
                <a:tab pos="444500" algn="l"/>
              </a:tabLst>
            </a:pPr>
            <a:r>
              <a:rPr lang="en-US" altLang="ja-JP">
                <a:solidFill>
                  <a:srgbClr val="FFFFFF"/>
                </a:solidFill>
              </a:rPr>
              <a:t>ROOT-file</a:t>
            </a:r>
          </a:p>
        </p:txBody>
      </p:sp>
    </p:spTree>
    <p:extLst>
      <p:ext uri="{BB962C8B-B14F-4D97-AF65-F5344CB8AC3E}">
        <p14:creationId xmlns:p14="http://schemas.microsoft.com/office/powerpoint/2010/main" val="431133028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日付プレースホルダー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 sz="1600">
                <a:solidFill>
                  <a:srgbClr val="000066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>
              <a:defRPr sz="1600">
                <a:solidFill>
                  <a:srgbClr val="000066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>
              <a:defRPr sz="1600">
                <a:solidFill>
                  <a:srgbClr val="000066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>
              <a:defRPr sz="1600">
                <a:solidFill>
                  <a:srgbClr val="000066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>
              <a:defRPr sz="1600">
                <a:solidFill>
                  <a:srgbClr val="000066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00066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00066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00066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00066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r>
              <a:rPr lang="en-US" altLang="ja-JP" sz="1200" smtClean="0"/>
              <a:t>2013 Apr.30-May.03</a:t>
            </a:r>
          </a:p>
        </p:txBody>
      </p:sp>
      <p:sp>
        <p:nvSpPr>
          <p:cNvPr id="18435" name="フッター プレースホルダー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1600">
                <a:solidFill>
                  <a:srgbClr val="000066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>
              <a:defRPr sz="1600">
                <a:solidFill>
                  <a:srgbClr val="000066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>
              <a:defRPr sz="1600">
                <a:solidFill>
                  <a:srgbClr val="000066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>
              <a:defRPr sz="1600">
                <a:solidFill>
                  <a:srgbClr val="000066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>
              <a:defRPr sz="1600">
                <a:solidFill>
                  <a:srgbClr val="000066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00066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00066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00066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00066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r>
              <a:rPr lang="en-US" altLang="ja-JP" sz="1200" smtClean="0"/>
              <a:t>Shuei YAMADA @ EPICS Collaboration Meeting 2013 Spring</a:t>
            </a:r>
          </a:p>
        </p:txBody>
      </p:sp>
      <p:sp>
        <p:nvSpPr>
          <p:cNvPr id="1843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600">
                <a:solidFill>
                  <a:srgbClr val="000066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>
              <a:defRPr sz="1600">
                <a:solidFill>
                  <a:srgbClr val="000066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>
              <a:defRPr sz="1600">
                <a:solidFill>
                  <a:srgbClr val="000066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>
              <a:defRPr sz="1600">
                <a:solidFill>
                  <a:srgbClr val="000066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>
              <a:defRPr sz="1600">
                <a:solidFill>
                  <a:srgbClr val="000066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00066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00066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00066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00066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fld id="{74298E2B-B3C4-436A-B52A-D18F5B0D63F6}" type="slidenum">
              <a:rPr lang="en-US" altLang="ja-JP" sz="1400" smtClean="0"/>
              <a:pPr/>
              <a:t>2</a:t>
            </a:fld>
            <a:endParaRPr lang="en-US" altLang="ja-JP" sz="1400" smtClean="0"/>
          </a:p>
        </p:txBody>
      </p:sp>
      <p:sp>
        <p:nvSpPr>
          <p:cNvPr id="184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smtClean="0"/>
              <a:t>Contents</a:t>
            </a:r>
          </a:p>
        </p:txBody>
      </p:sp>
      <p:sp>
        <p:nvSpPr>
          <p:cNvPr id="184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03350" y="2276475"/>
            <a:ext cx="7134225" cy="3779838"/>
          </a:xfrm>
        </p:spPr>
        <p:txBody>
          <a:bodyPr/>
          <a:lstStyle/>
          <a:p>
            <a:pPr eaLnBrk="1" hangingPunct="1"/>
            <a:r>
              <a:rPr lang="en-US" altLang="ja-JP" dirty="0" smtClean="0"/>
              <a:t>J-PARC</a:t>
            </a:r>
          </a:p>
          <a:p>
            <a:pPr eaLnBrk="1" hangingPunct="1"/>
            <a:r>
              <a:rPr lang="en-US" altLang="ja-JP" dirty="0" smtClean="0"/>
              <a:t>Long-waveforms in J-PARC MR</a:t>
            </a:r>
          </a:p>
          <a:p>
            <a:pPr eaLnBrk="1" hangingPunct="1"/>
            <a:r>
              <a:rPr lang="en-US" altLang="ja-JP" dirty="0" smtClean="0"/>
              <a:t>Yokogawa SL-1000</a:t>
            </a:r>
          </a:p>
          <a:p>
            <a:pPr eaLnBrk="1" hangingPunct="1"/>
            <a:r>
              <a:rPr lang="en-US" altLang="ja-JP" dirty="0" smtClean="0"/>
              <a:t>Summary</a:t>
            </a:r>
          </a:p>
        </p:txBody>
      </p:sp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5800" y="692696"/>
            <a:ext cx="7848600" cy="762000"/>
          </a:xfrm>
        </p:spPr>
        <p:txBody>
          <a:bodyPr/>
          <a:lstStyle/>
          <a:p>
            <a:r>
              <a:rPr kumimoji="1" lang="en-US" altLang="ja-JP" u="sng" dirty="0" smtClean="0"/>
              <a:t>J</a:t>
            </a:r>
            <a:r>
              <a:rPr kumimoji="1" lang="en-US" altLang="ja-JP" dirty="0" smtClean="0"/>
              <a:t>apan </a:t>
            </a:r>
            <a:r>
              <a:rPr kumimoji="1" lang="en-US" altLang="ja-JP" u="sng" dirty="0" smtClean="0"/>
              <a:t>P</a:t>
            </a:r>
            <a:r>
              <a:rPr kumimoji="1" lang="en-US" altLang="ja-JP" dirty="0" smtClean="0"/>
              <a:t>roton </a:t>
            </a:r>
            <a:r>
              <a:rPr kumimoji="1" lang="en-US" altLang="ja-JP" u="sng" dirty="0" smtClean="0"/>
              <a:t>A</a:t>
            </a:r>
            <a:r>
              <a:rPr kumimoji="1" lang="en-US" altLang="ja-JP" dirty="0" smtClean="0"/>
              <a:t>ccelerator </a:t>
            </a:r>
            <a:r>
              <a:rPr kumimoji="1" lang="en-US" altLang="ja-JP" u="sng" dirty="0" smtClean="0"/>
              <a:t>R</a:t>
            </a:r>
            <a:r>
              <a:rPr kumimoji="1" lang="en-US" altLang="ja-JP" dirty="0" smtClean="0"/>
              <a:t>esearch </a:t>
            </a:r>
            <a:r>
              <a:rPr kumimoji="1" lang="en-US" altLang="ja-JP" u="sng" dirty="0" smtClean="0"/>
              <a:t>C</a:t>
            </a:r>
            <a:r>
              <a:rPr kumimoji="1" lang="en-US" altLang="ja-JP" dirty="0" smtClean="0"/>
              <a:t>omplex : J-PARC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2013 Apr.30-May.03</a:t>
            </a:r>
            <a:endParaRPr lang="en-U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Shuei YAMADA @ EPICS Collaboration Meeting 2013 Spring</a:t>
            </a:r>
            <a:endParaRPr lang="en-US" alt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93C6BF-1DFB-4DBB-9B85-122230A877A6}" type="slidenum">
              <a:rPr lang="en-US" altLang="ja-JP" smtClean="0"/>
              <a:pPr>
                <a:defRPr/>
              </a:pPr>
              <a:t>3</a:t>
            </a:fld>
            <a:endParaRPr lang="en-US" altLang="ja-JP"/>
          </a:p>
        </p:txBody>
      </p:sp>
      <p:pic>
        <p:nvPicPr>
          <p:cNvPr id="1026" name="Picture 2" descr="C:\Users\shuei\Documents\jparc\conferences\2013\EPICS2013spring\japan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61" b="7188"/>
          <a:stretch/>
        </p:blipFill>
        <p:spPr bwMode="auto">
          <a:xfrm>
            <a:off x="395536" y="1579416"/>
            <a:ext cx="5391150" cy="4857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shuei\Documents\jparc\conferences\2013\EPICS2013spring\j-parc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7070" y="1931470"/>
            <a:ext cx="2886075" cy="415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直線矢印コネクタ 7"/>
          <p:cNvCxnSpPr/>
          <p:nvPr/>
        </p:nvCxnSpPr>
        <p:spPr bwMode="auto">
          <a:xfrm flipV="1">
            <a:off x="3851920" y="4251201"/>
            <a:ext cx="2088232" cy="227806"/>
          </a:xfrm>
          <a:prstGeom prst="straightConnector1">
            <a:avLst/>
          </a:prstGeom>
          <a:solidFill>
            <a:srgbClr val="FFFFFF"/>
          </a:solidFill>
          <a:ln w="38100" cap="flat" cmpd="sng" algn="ctr">
            <a:solidFill>
              <a:srgbClr val="FF0000"/>
            </a:solidFill>
            <a:prstDash val="solid"/>
            <a:round/>
            <a:headEnd type="arrow" w="med" len="med"/>
            <a:tailEnd type="non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テキスト ボックス 8"/>
          <p:cNvSpPr txBox="1"/>
          <p:nvPr/>
        </p:nvSpPr>
        <p:spPr>
          <a:xfrm>
            <a:off x="6108881" y="1556792"/>
            <a:ext cx="2029402" cy="830997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Tokai village, </a:t>
            </a:r>
            <a:r>
              <a:rPr kumimoji="1" lang="en-US" altLang="ja-JP" dirty="0" smtClean="0"/>
              <a:t>Ibaraki</a:t>
            </a:r>
            <a:br>
              <a:rPr kumimoji="1" lang="en-US" altLang="ja-JP" dirty="0" smtClean="0"/>
            </a:br>
            <a:r>
              <a:rPr kumimoji="1" lang="en-US" altLang="ja-JP" dirty="0" smtClean="0"/>
              <a:t>130km from </a:t>
            </a:r>
            <a:r>
              <a:rPr kumimoji="1" lang="en-US" altLang="ja-JP" dirty="0"/>
              <a:t>T</a:t>
            </a:r>
            <a:r>
              <a:rPr kumimoji="1" lang="en-US" altLang="ja-JP" dirty="0" smtClean="0"/>
              <a:t>okyo</a:t>
            </a:r>
            <a:br>
              <a:rPr kumimoji="1" lang="en-US" altLang="ja-JP" dirty="0" smtClean="0"/>
            </a:br>
            <a:r>
              <a:rPr kumimoji="1" lang="en-US" altLang="ja-JP" dirty="0" smtClean="0"/>
              <a:t>80km from Tsukuba</a:t>
            </a:r>
          </a:p>
        </p:txBody>
      </p:sp>
      <p:cxnSp>
        <p:nvCxnSpPr>
          <p:cNvPr id="11" name="直線矢印コネクタ 10"/>
          <p:cNvCxnSpPr/>
          <p:nvPr/>
        </p:nvCxnSpPr>
        <p:spPr bwMode="auto">
          <a:xfrm flipV="1">
            <a:off x="3600271" y="4713269"/>
            <a:ext cx="0" cy="633434"/>
          </a:xfrm>
          <a:prstGeom prst="straightConnector1">
            <a:avLst/>
          </a:prstGeom>
          <a:solidFill>
            <a:srgbClr val="FFFFFF"/>
          </a:solidFill>
          <a:ln w="19050" cap="flat" cmpd="sng" algn="ctr">
            <a:solidFill>
              <a:srgbClr val="000066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テキスト ボックス 14"/>
          <p:cNvSpPr txBox="1"/>
          <p:nvPr/>
        </p:nvSpPr>
        <p:spPr>
          <a:xfrm>
            <a:off x="3240396" y="5346703"/>
            <a:ext cx="719749" cy="338554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Tokyo</a:t>
            </a:r>
            <a:endParaRPr kumimoji="1" lang="ja-JP" altLang="en-US" dirty="0"/>
          </a:p>
        </p:txBody>
      </p:sp>
      <p:cxnSp>
        <p:nvCxnSpPr>
          <p:cNvPr id="13" name="直線矢印コネクタ 12"/>
          <p:cNvCxnSpPr/>
          <p:nvPr/>
        </p:nvCxnSpPr>
        <p:spPr bwMode="auto">
          <a:xfrm>
            <a:off x="3240396" y="4251201"/>
            <a:ext cx="438248" cy="322921"/>
          </a:xfrm>
          <a:prstGeom prst="straightConnector1">
            <a:avLst/>
          </a:prstGeom>
          <a:solidFill>
            <a:srgbClr val="FFFFFF"/>
          </a:solidFill>
          <a:ln w="19050" cap="flat" cmpd="sng" algn="ctr">
            <a:solidFill>
              <a:srgbClr val="000066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" name="テキスト ボックス 17"/>
          <p:cNvSpPr txBox="1"/>
          <p:nvPr/>
        </p:nvSpPr>
        <p:spPr>
          <a:xfrm>
            <a:off x="2657987" y="3903337"/>
            <a:ext cx="947375" cy="338554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Tsukuba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44894510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日付プレースホルダー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 sz="1600">
                <a:solidFill>
                  <a:srgbClr val="000066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>
              <a:defRPr sz="1600">
                <a:solidFill>
                  <a:srgbClr val="000066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>
              <a:defRPr sz="1600">
                <a:solidFill>
                  <a:srgbClr val="000066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>
              <a:defRPr sz="1600">
                <a:solidFill>
                  <a:srgbClr val="000066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>
              <a:defRPr sz="1600">
                <a:solidFill>
                  <a:srgbClr val="000066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00066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00066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00066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00066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r>
              <a:rPr lang="en-US" altLang="ja-JP" sz="1200" smtClean="0"/>
              <a:t>2013 Apr.30-May.03</a:t>
            </a:r>
          </a:p>
        </p:txBody>
      </p:sp>
      <p:sp>
        <p:nvSpPr>
          <p:cNvPr id="19459" name="フッター プレースホルダー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1600">
                <a:solidFill>
                  <a:srgbClr val="000066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>
              <a:defRPr sz="1600">
                <a:solidFill>
                  <a:srgbClr val="000066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>
              <a:defRPr sz="1600">
                <a:solidFill>
                  <a:srgbClr val="000066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>
              <a:defRPr sz="1600">
                <a:solidFill>
                  <a:srgbClr val="000066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>
              <a:defRPr sz="1600">
                <a:solidFill>
                  <a:srgbClr val="000066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00066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00066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00066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00066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r>
              <a:rPr lang="en-US" altLang="ja-JP" sz="1200" smtClean="0"/>
              <a:t>Shuei YAMADA @ EPICS Collaboration Meeting 2013 Spring</a:t>
            </a:r>
          </a:p>
        </p:txBody>
      </p:sp>
      <p:sp>
        <p:nvSpPr>
          <p:cNvPr id="19460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600">
                <a:solidFill>
                  <a:srgbClr val="000066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>
              <a:defRPr sz="1600">
                <a:solidFill>
                  <a:srgbClr val="000066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>
              <a:defRPr sz="1600">
                <a:solidFill>
                  <a:srgbClr val="000066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>
              <a:defRPr sz="1600">
                <a:solidFill>
                  <a:srgbClr val="000066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>
              <a:defRPr sz="1600">
                <a:solidFill>
                  <a:srgbClr val="000066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00066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00066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00066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00066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fld id="{5172BE6D-EB6C-4E27-AD93-399B5E71A573}" type="slidenum">
              <a:rPr lang="en-US" altLang="ja-JP" sz="1400" smtClean="0"/>
              <a:pPr/>
              <a:t>4</a:t>
            </a:fld>
            <a:endParaRPr lang="en-US" altLang="ja-JP" sz="1400" smtClean="0"/>
          </a:p>
        </p:txBody>
      </p:sp>
      <p:pic>
        <p:nvPicPr>
          <p:cNvPr id="19461" name="Picture 6" descr="j-parc after 201103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4" t="30142" r="19548" b="7329"/>
          <a:stretch>
            <a:fillRect/>
          </a:stretch>
        </p:blipFill>
        <p:spPr bwMode="auto">
          <a:xfrm>
            <a:off x="0" y="908050"/>
            <a:ext cx="9144000" cy="571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115888"/>
            <a:ext cx="7848600" cy="762000"/>
          </a:xfrm>
        </p:spPr>
        <p:txBody>
          <a:bodyPr/>
          <a:lstStyle/>
          <a:p>
            <a:pPr eaLnBrk="1" hangingPunct="1"/>
            <a:r>
              <a:rPr lang="en-US" altLang="ja-JP" dirty="0" smtClean="0"/>
              <a:t>J-PARC Facilities</a:t>
            </a:r>
            <a:endParaRPr lang="en-US" altLang="ja-JP" dirty="0" smtClean="0"/>
          </a:p>
        </p:txBody>
      </p:sp>
      <p:sp>
        <p:nvSpPr>
          <p:cNvPr id="19463" name="Text Box 7"/>
          <p:cNvSpPr txBox="1">
            <a:spLocks noChangeArrowheads="1"/>
          </p:cNvSpPr>
          <p:nvPr/>
        </p:nvSpPr>
        <p:spPr bwMode="auto">
          <a:xfrm>
            <a:off x="0" y="6296025"/>
            <a:ext cx="9413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182563" indent="-182563" defTabSz="901700">
              <a:tabLst>
                <a:tab pos="444500" algn="l"/>
              </a:tabLst>
              <a:defRPr sz="1600">
                <a:solidFill>
                  <a:srgbClr val="000066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defTabSz="901700">
              <a:tabLst>
                <a:tab pos="444500" algn="l"/>
              </a:tabLst>
              <a:defRPr sz="1600">
                <a:solidFill>
                  <a:srgbClr val="000066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defTabSz="901700">
              <a:tabLst>
                <a:tab pos="444500" algn="l"/>
              </a:tabLst>
              <a:defRPr sz="1600">
                <a:solidFill>
                  <a:srgbClr val="000066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defTabSz="901700">
              <a:tabLst>
                <a:tab pos="444500" algn="l"/>
              </a:tabLst>
              <a:defRPr sz="1600">
                <a:solidFill>
                  <a:srgbClr val="000066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defTabSz="901700">
              <a:tabLst>
                <a:tab pos="444500" algn="l"/>
              </a:tabLst>
              <a:defRPr sz="1600">
                <a:solidFill>
                  <a:srgbClr val="000066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algn="ctr" defTabSz="901700" eaLnBrk="0" fontAlgn="base" hangingPunct="0">
              <a:spcBef>
                <a:spcPct val="50000"/>
              </a:spcBef>
              <a:spcAft>
                <a:spcPct val="0"/>
              </a:spcAft>
              <a:tabLst>
                <a:tab pos="444500" algn="l"/>
              </a:tabLst>
              <a:defRPr sz="1600">
                <a:solidFill>
                  <a:srgbClr val="000066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algn="ctr" defTabSz="901700" eaLnBrk="0" fontAlgn="base" hangingPunct="0">
              <a:spcBef>
                <a:spcPct val="50000"/>
              </a:spcBef>
              <a:spcAft>
                <a:spcPct val="0"/>
              </a:spcAft>
              <a:tabLst>
                <a:tab pos="444500" algn="l"/>
              </a:tabLst>
              <a:defRPr sz="1600">
                <a:solidFill>
                  <a:srgbClr val="000066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algn="ctr" defTabSz="901700" eaLnBrk="0" fontAlgn="base" hangingPunct="0">
              <a:spcBef>
                <a:spcPct val="50000"/>
              </a:spcBef>
              <a:spcAft>
                <a:spcPct val="0"/>
              </a:spcAft>
              <a:tabLst>
                <a:tab pos="444500" algn="l"/>
              </a:tabLst>
              <a:defRPr sz="1600">
                <a:solidFill>
                  <a:srgbClr val="000066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algn="ctr" defTabSz="901700" eaLnBrk="0" fontAlgn="base" hangingPunct="0">
              <a:spcBef>
                <a:spcPct val="50000"/>
              </a:spcBef>
              <a:spcAft>
                <a:spcPct val="0"/>
              </a:spcAft>
              <a:tabLst>
                <a:tab pos="444500" algn="l"/>
              </a:tabLst>
              <a:defRPr sz="1600">
                <a:solidFill>
                  <a:srgbClr val="000066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r>
              <a:rPr lang="en-US" altLang="ja-JP">
                <a:solidFill>
                  <a:srgbClr val="FFFFFF"/>
                </a:solidFill>
              </a:rPr>
              <a:t>©google</a:t>
            </a:r>
          </a:p>
        </p:txBody>
      </p:sp>
      <p:sp>
        <p:nvSpPr>
          <p:cNvPr id="19464" name="Line 8"/>
          <p:cNvSpPr>
            <a:spLocks noChangeShapeType="1"/>
          </p:cNvSpPr>
          <p:nvPr/>
        </p:nvSpPr>
        <p:spPr bwMode="auto">
          <a:xfrm flipH="1">
            <a:off x="6443663" y="2636838"/>
            <a:ext cx="2160587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9465" name="Arc 10"/>
          <p:cNvSpPr>
            <a:spLocks/>
          </p:cNvSpPr>
          <p:nvPr/>
        </p:nvSpPr>
        <p:spPr bwMode="auto">
          <a:xfrm rot="-5400000">
            <a:off x="6299201" y="2636837"/>
            <a:ext cx="144462" cy="144463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9466" name="Line 11"/>
          <p:cNvSpPr>
            <a:spLocks noChangeShapeType="1"/>
          </p:cNvSpPr>
          <p:nvPr/>
        </p:nvSpPr>
        <p:spPr bwMode="auto">
          <a:xfrm flipH="1">
            <a:off x="3995738" y="3429000"/>
            <a:ext cx="6477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9467" name="Line 12"/>
          <p:cNvSpPr>
            <a:spLocks noChangeShapeType="1"/>
          </p:cNvSpPr>
          <p:nvPr/>
        </p:nvSpPr>
        <p:spPr bwMode="auto">
          <a:xfrm flipH="1">
            <a:off x="6227763" y="3429000"/>
            <a:ext cx="73025" cy="2159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9468" name="Line 14"/>
          <p:cNvSpPr>
            <a:spLocks noChangeShapeType="1"/>
          </p:cNvSpPr>
          <p:nvPr/>
        </p:nvSpPr>
        <p:spPr bwMode="auto">
          <a:xfrm>
            <a:off x="4643438" y="3429000"/>
            <a:ext cx="1008062" cy="5048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9469" name="Line 15"/>
          <p:cNvSpPr>
            <a:spLocks noChangeShapeType="1"/>
          </p:cNvSpPr>
          <p:nvPr/>
        </p:nvSpPr>
        <p:spPr bwMode="auto">
          <a:xfrm>
            <a:off x="4787900" y="2997200"/>
            <a:ext cx="792163" cy="9366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grpSp>
        <p:nvGrpSpPr>
          <p:cNvPr id="19470" name="Group 39"/>
          <p:cNvGrpSpPr>
            <a:grpSpLocks/>
          </p:cNvGrpSpPr>
          <p:nvPr/>
        </p:nvGrpSpPr>
        <p:grpSpPr bwMode="auto">
          <a:xfrm>
            <a:off x="1619250" y="1484313"/>
            <a:ext cx="3341688" cy="3792537"/>
            <a:chOff x="1023" y="935"/>
            <a:chExt cx="2105" cy="2389"/>
          </a:xfrm>
        </p:grpSpPr>
        <p:grpSp>
          <p:nvGrpSpPr>
            <p:cNvPr id="19501" name="Group 26"/>
            <p:cNvGrpSpPr>
              <a:grpSpLocks/>
            </p:cNvGrpSpPr>
            <p:nvPr/>
          </p:nvGrpSpPr>
          <p:grpSpPr bwMode="auto">
            <a:xfrm>
              <a:off x="1023" y="935"/>
              <a:ext cx="1630" cy="947"/>
              <a:chOff x="1023" y="935"/>
              <a:chExt cx="1630" cy="947"/>
            </a:xfrm>
          </p:grpSpPr>
          <p:grpSp>
            <p:nvGrpSpPr>
              <p:cNvPr id="19514" name="Group 19"/>
              <p:cNvGrpSpPr>
                <a:grpSpLocks/>
              </p:cNvGrpSpPr>
              <p:nvPr/>
            </p:nvGrpSpPr>
            <p:grpSpPr bwMode="auto">
              <a:xfrm>
                <a:off x="1023" y="935"/>
                <a:ext cx="1630" cy="947"/>
                <a:chOff x="1023" y="935"/>
                <a:chExt cx="1630" cy="947"/>
              </a:xfrm>
            </p:grpSpPr>
            <p:sp>
              <p:nvSpPr>
                <p:cNvPr id="19517" name="Arc 13"/>
                <p:cNvSpPr>
                  <a:spLocks/>
                </p:cNvSpPr>
                <p:nvPr/>
              </p:nvSpPr>
              <p:spPr bwMode="auto">
                <a:xfrm rot="-5400000">
                  <a:off x="1700" y="618"/>
                  <a:ext cx="635" cy="1270"/>
                </a:xfrm>
                <a:custGeom>
                  <a:avLst/>
                  <a:gdLst>
                    <a:gd name="T0" fmla="*/ 0 w 21600"/>
                    <a:gd name="T1" fmla="*/ 0 h 37346"/>
                    <a:gd name="T2" fmla="*/ 0 w 21600"/>
                    <a:gd name="T3" fmla="*/ 0 h 37346"/>
                    <a:gd name="T4" fmla="*/ 0 w 21600"/>
                    <a:gd name="T5" fmla="*/ 0 h 37346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37346" fill="none" extrusionOk="0">
                      <a:moveTo>
                        <a:pt x="10920" y="0"/>
                      </a:moveTo>
                      <a:cubicBezTo>
                        <a:pt x="17535" y="3876"/>
                        <a:pt x="21600" y="10969"/>
                        <a:pt x="21600" y="18636"/>
                      </a:cubicBezTo>
                      <a:cubicBezTo>
                        <a:pt x="21600" y="26355"/>
                        <a:pt x="17480" y="33488"/>
                        <a:pt x="10793" y="37346"/>
                      </a:cubicBezTo>
                    </a:path>
                    <a:path w="21600" h="37346" stroke="0" extrusionOk="0">
                      <a:moveTo>
                        <a:pt x="10920" y="0"/>
                      </a:moveTo>
                      <a:cubicBezTo>
                        <a:pt x="17535" y="3876"/>
                        <a:pt x="21600" y="10969"/>
                        <a:pt x="21600" y="18636"/>
                      </a:cubicBezTo>
                      <a:cubicBezTo>
                        <a:pt x="21600" y="26355"/>
                        <a:pt x="17480" y="33488"/>
                        <a:pt x="10793" y="37346"/>
                      </a:cubicBezTo>
                      <a:lnTo>
                        <a:pt x="0" y="18636"/>
                      </a:lnTo>
                      <a:lnTo>
                        <a:pt x="10920" y="0"/>
                      </a:lnTo>
                      <a:close/>
                    </a:path>
                  </a:pathLst>
                </a:cu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9518" name="Line 18"/>
                <p:cNvSpPr>
                  <a:spLocks noChangeShapeType="1"/>
                </p:cNvSpPr>
                <p:nvPr/>
              </p:nvSpPr>
              <p:spPr bwMode="auto">
                <a:xfrm flipH="1">
                  <a:off x="1023" y="1247"/>
                  <a:ext cx="363" cy="635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</p:grpSp>
          <p:sp>
            <p:nvSpPr>
              <p:cNvPr id="19515" name="Arc 22"/>
              <p:cNvSpPr>
                <a:spLocks/>
              </p:cNvSpPr>
              <p:nvPr/>
            </p:nvSpPr>
            <p:spPr bwMode="auto">
              <a:xfrm rot="-5400000">
                <a:off x="1700" y="618"/>
                <a:ext cx="635" cy="1270"/>
              </a:xfrm>
              <a:custGeom>
                <a:avLst/>
                <a:gdLst>
                  <a:gd name="T0" fmla="*/ 0 w 21600"/>
                  <a:gd name="T1" fmla="*/ 0 h 37346"/>
                  <a:gd name="T2" fmla="*/ 0 w 21600"/>
                  <a:gd name="T3" fmla="*/ 0 h 37346"/>
                  <a:gd name="T4" fmla="*/ 0 w 21600"/>
                  <a:gd name="T5" fmla="*/ 0 h 3734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37346" fill="none" extrusionOk="0">
                    <a:moveTo>
                      <a:pt x="10920" y="0"/>
                    </a:moveTo>
                    <a:cubicBezTo>
                      <a:pt x="17535" y="3876"/>
                      <a:pt x="21600" y="10969"/>
                      <a:pt x="21600" y="18636"/>
                    </a:cubicBezTo>
                    <a:cubicBezTo>
                      <a:pt x="21600" y="26355"/>
                      <a:pt x="17480" y="33488"/>
                      <a:pt x="10793" y="37346"/>
                    </a:cubicBezTo>
                  </a:path>
                  <a:path w="21600" h="37346" stroke="0" extrusionOk="0">
                    <a:moveTo>
                      <a:pt x="10920" y="0"/>
                    </a:moveTo>
                    <a:cubicBezTo>
                      <a:pt x="17535" y="3876"/>
                      <a:pt x="21600" y="10969"/>
                      <a:pt x="21600" y="18636"/>
                    </a:cubicBezTo>
                    <a:cubicBezTo>
                      <a:pt x="21600" y="26355"/>
                      <a:pt x="17480" y="33488"/>
                      <a:pt x="10793" y="37346"/>
                    </a:cubicBezTo>
                    <a:lnTo>
                      <a:pt x="0" y="18636"/>
                    </a:lnTo>
                    <a:lnTo>
                      <a:pt x="10920" y="0"/>
                    </a:lnTo>
                    <a:close/>
                  </a:path>
                </a:pathLst>
              </a:cu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9516" name="Line 23"/>
              <p:cNvSpPr>
                <a:spLocks noChangeShapeType="1"/>
              </p:cNvSpPr>
              <p:nvPr/>
            </p:nvSpPr>
            <p:spPr bwMode="auto">
              <a:xfrm flipH="1">
                <a:off x="1023" y="1247"/>
                <a:ext cx="363" cy="635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grpSp>
          <p:nvGrpSpPr>
            <p:cNvPr id="19502" name="Group 27"/>
            <p:cNvGrpSpPr>
              <a:grpSpLocks/>
            </p:cNvGrpSpPr>
            <p:nvPr/>
          </p:nvGrpSpPr>
          <p:grpSpPr bwMode="auto">
            <a:xfrm rot="-7200000">
              <a:off x="755" y="2035"/>
              <a:ext cx="1630" cy="947"/>
              <a:chOff x="1023" y="935"/>
              <a:chExt cx="1630" cy="947"/>
            </a:xfrm>
          </p:grpSpPr>
          <p:grpSp>
            <p:nvGrpSpPr>
              <p:cNvPr id="19509" name="Group 28"/>
              <p:cNvGrpSpPr>
                <a:grpSpLocks/>
              </p:cNvGrpSpPr>
              <p:nvPr/>
            </p:nvGrpSpPr>
            <p:grpSpPr bwMode="auto">
              <a:xfrm>
                <a:off x="1023" y="935"/>
                <a:ext cx="1630" cy="947"/>
                <a:chOff x="1023" y="935"/>
                <a:chExt cx="1630" cy="947"/>
              </a:xfrm>
            </p:grpSpPr>
            <p:sp>
              <p:nvSpPr>
                <p:cNvPr id="19512" name="Arc 29"/>
                <p:cNvSpPr>
                  <a:spLocks/>
                </p:cNvSpPr>
                <p:nvPr/>
              </p:nvSpPr>
              <p:spPr bwMode="auto">
                <a:xfrm rot="-5400000">
                  <a:off x="1700" y="618"/>
                  <a:ext cx="635" cy="1270"/>
                </a:xfrm>
                <a:custGeom>
                  <a:avLst/>
                  <a:gdLst>
                    <a:gd name="T0" fmla="*/ 0 w 21600"/>
                    <a:gd name="T1" fmla="*/ 0 h 37346"/>
                    <a:gd name="T2" fmla="*/ 0 w 21600"/>
                    <a:gd name="T3" fmla="*/ 0 h 37346"/>
                    <a:gd name="T4" fmla="*/ 0 w 21600"/>
                    <a:gd name="T5" fmla="*/ 0 h 37346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37346" fill="none" extrusionOk="0">
                      <a:moveTo>
                        <a:pt x="10920" y="0"/>
                      </a:moveTo>
                      <a:cubicBezTo>
                        <a:pt x="17535" y="3876"/>
                        <a:pt x="21600" y="10969"/>
                        <a:pt x="21600" y="18636"/>
                      </a:cubicBezTo>
                      <a:cubicBezTo>
                        <a:pt x="21600" y="26355"/>
                        <a:pt x="17480" y="33488"/>
                        <a:pt x="10793" y="37346"/>
                      </a:cubicBezTo>
                    </a:path>
                    <a:path w="21600" h="37346" stroke="0" extrusionOk="0">
                      <a:moveTo>
                        <a:pt x="10920" y="0"/>
                      </a:moveTo>
                      <a:cubicBezTo>
                        <a:pt x="17535" y="3876"/>
                        <a:pt x="21600" y="10969"/>
                        <a:pt x="21600" y="18636"/>
                      </a:cubicBezTo>
                      <a:cubicBezTo>
                        <a:pt x="21600" y="26355"/>
                        <a:pt x="17480" y="33488"/>
                        <a:pt x="10793" y="37346"/>
                      </a:cubicBezTo>
                      <a:lnTo>
                        <a:pt x="0" y="18636"/>
                      </a:lnTo>
                      <a:lnTo>
                        <a:pt x="10920" y="0"/>
                      </a:lnTo>
                      <a:close/>
                    </a:path>
                  </a:pathLst>
                </a:cu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9513" name="Line 30"/>
                <p:cNvSpPr>
                  <a:spLocks noChangeShapeType="1"/>
                </p:cNvSpPr>
                <p:nvPr/>
              </p:nvSpPr>
              <p:spPr bwMode="auto">
                <a:xfrm flipH="1">
                  <a:off x="1023" y="1247"/>
                  <a:ext cx="363" cy="635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</p:grpSp>
          <p:sp>
            <p:nvSpPr>
              <p:cNvPr id="19510" name="Arc 31"/>
              <p:cNvSpPr>
                <a:spLocks/>
              </p:cNvSpPr>
              <p:nvPr/>
            </p:nvSpPr>
            <p:spPr bwMode="auto">
              <a:xfrm rot="-5400000">
                <a:off x="1700" y="618"/>
                <a:ext cx="635" cy="1270"/>
              </a:xfrm>
              <a:custGeom>
                <a:avLst/>
                <a:gdLst>
                  <a:gd name="T0" fmla="*/ 0 w 21600"/>
                  <a:gd name="T1" fmla="*/ 0 h 37346"/>
                  <a:gd name="T2" fmla="*/ 0 w 21600"/>
                  <a:gd name="T3" fmla="*/ 0 h 37346"/>
                  <a:gd name="T4" fmla="*/ 0 w 21600"/>
                  <a:gd name="T5" fmla="*/ 0 h 3734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37346" fill="none" extrusionOk="0">
                    <a:moveTo>
                      <a:pt x="10920" y="0"/>
                    </a:moveTo>
                    <a:cubicBezTo>
                      <a:pt x="17535" y="3876"/>
                      <a:pt x="21600" y="10969"/>
                      <a:pt x="21600" y="18636"/>
                    </a:cubicBezTo>
                    <a:cubicBezTo>
                      <a:pt x="21600" y="26355"/>
                      <a:pt x="17480" y="33488"/>
                      <a:pt x="10793" y="37346"/>
                    </a:cubicBezTo>
                  </a:path>
                  <a:path w="21600" h="37346" stroke="0" extrusionOk="0">
                    <a:moveTo>
                      <a:pt x="10920" y="0"/>
                    </a:moveTo>
                    <a:cubicBezTo>
                      <a:pt x="17535" y="3876"/>
                      <a:pt x="21600" y="10969"/>
                      <a:pt x="21600" y="18636"/>
                    </a:cubicBezTo>
                    <a:cubicBezTo>
                      <a:pt x="21600" y="26355"/>
                      <a:pt x="17480" y="33488"/>
                      <a:pt x="10793" y="37346"/>
                    </a:cubicBezTo>
                    <a:lnTo>
                      <a:pt x="0" y="18636"/>
                    </a:lnTo>
                    <a:lnTo>
                      <a:pt x="10920" y="0"/>
                    </a:lnTo>
                    <a:close/>
                  </a:path>
                </a:pathLst>
              </a:cu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9511" name="Line 32"/>
              <p:cNvSpPr>
                <a:spLocks noChangeShapeType="1"/>
              </p:cNvSpPr>
              <p:nvPr/>
            </p:nvSpPr>
            <p:spPr bwMode="auto">
              <a:xfrm flipH="1">
                <a:off x="1023" y="1247"/>
                <a:ext cx="363" cy="635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grpSp>
          <p:nvGrpSpPr>
            <p:cNvPr id="19503" name="Group 33"/>
            <p:cNvGrpSpPr>
              <a:grpSpLocks/>
            </p:cNvGrpSpPr>
            <p:nvPr/>
          </p:nvGrpSpPr>
          <p:grpSpPr bwMode="auto">
            <a:xfrm rot="7200000">
              <a:off x="1840" y="1724"/>
              <a:ext cx="1630" cy="947"/>
              <a:chOff x="1023" y="935"/>
              <a:chExt cx="1630" cy="947"/>
            </a:xfrm>
          </p:grpSpPr>
          <p:grpSp>
            <p:nvGrpSpPr>
              <p:cNvPr id="19504" name="Group 34"/>
              <p:cNvGrpSpPr>
                <a:grpSpLocks/>
              </p:cNvGrpSpPr>
              <p:nvPr/>
            </p:nvGrpSpPr>
            <p:grpSpPr bwMode="auto">
              <a:xfrm>
                <a:off x="1023" y="935"/>
                <a:ext cx="1630" cy="947"/>
                <a:chOff x="1023" y="935"/>
                <a:chExt cx="1630" cy="947"/>
              </a:xfrm>
            </p:grpSpPr>
            <p:sp>
              <p:nvSpPr>
                <p:cNvPr id="19507" name="Arc 35"/>
                <p:cNvSpPr>
                  <a:spLocks/>
                </p:cNvSpPr>
                <p:nvPr/>
              </p:nvSpPr>
              <p:spPr bwMode="auto">
                <a:xfrm rot="-5400000">
                  <a:off x="1700" y="618"/>
                  <a:ext cx="635" cy="1270"/>
                </a:xfrm>
                <a:custGeom>
                  <a:avLst/>
                  <a:gdLst>
                    <a:gd name="T0" fmla="*/ 0 w 21600"/>
                    <a:gd name="T1" fmla="*/ 0 h 37346"/>
                    <a:gd name="T2" fmla="*/ 0 w 21600"/>
                    <a:gd name="T3" fmla="*/ 0 h 37346"/>
                    <a:gd name="T4" fmla="*/ 0 w 21600"/>
                    <a:gd name="T5" fmla="*/ 0 h 37346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37346" fill="none" extrusionOk="0">
                      <a:moveTo>
                        <a:pt x="10920" y="0"/>
                      </a:moveTo>
                      <a:cubicBezTo>
                        <a:pt x="17535" y="3876"/>
                        <a:pt x="21600" y="10969"/>
                        <a:pt x="21600" y="18636"/>
                      </a:cubicBezTo>
                      <a:cubicBezTo>
                        <a:pt x="21600" y="26355"/>
                        <a:pt x="17480" y="33488"/>
                        <a:pt x="10793" y="37346"/>
                      </a:cubicBezTo>
                    </a:path>
                    <a:path w="21600" h="37346" stroke="0" extrusionOk="0">
                      <a:moveTo>
                        <a:pt x="10920" y="0"/>
                      </a:moveTo>
                      <a:cubicBezTo>
                        <a:pt x="17535" y="3876"/>
                        <a:pt x="21600" y="10969"/>
                        <a:pt x="21600" y="18636"/>
                      </a:cubicBezTo>
                      <a:cubicBezTo>
                        <a:pt x="21600" y="26355"/>
                        <a:pt x="17480" y="33488"/>
                        <a:pt x="10793" y="37346"/>
                      </a:cubicBezTo>
                      <a:lnTo>
                        <a:pt x="0" y="18636"/>
                      </a:lnTo>
                      <a:lnTo>
                        <a:pt x="10920" y="0"/>
                      </a:lnTo>
                      <a:close/>
                    </a:path>
                  </a:pathLst>
                </a:cu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9508" name="Line 36"/>
                <p:cNvSpPr>
                  <a:spLocks noChangeShapeType="1"/>
                </p:cNvSpPr>
                <p:nvPr/>
              </p:nvSpPr>
              <p:spPr bwMode="auto">
                <a:xfrm flipH="1">
                  <a:off x="1023" y="1247"/>
                  <a:ext cx="363" cy="635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</p:grpSp>
          <p:sp>
            <p:nvSpPr>
              <p:cNvPr id="19505" name="Arc 37"/>
              <p:cNvSpPr>
                <a:spLocks/>
              </p:cNvSpPr>
              <p:nvPr/>
            </p:nvSpPr>
            <p:spPr bwMode="auto">
              <a:xfrm rot="-5400000">
                <a:off x="1700" y="618"/>
                <a:ext cx="635" cy="1270"/>
              </a:xfrm>
              <a:custGeom>
                <a:avLst/>
                <a:gdLst>
                  <a:gd name="T0" fmla="*/ 0 w 21600"/>
                  <a:gd name="T1" fmla="*/ 0 h 37346"/>
                  <a:gd name="T2" fmla="*/ 0 w 21600"/>
                  <a:gd name="T3" fmla="*/ 0 h 37346"/>
                  <a:gd name="T4" fmla="*/ 0 w 21600"/>
                  <a:gd name="T5" fmla="*/ 0 h 3734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37346" fill="none" extrusionOk="0">
                    <a:moveTo>
                      <a:pt x="10920" y="0"/>
                    </a:moveTo>
                    <a:cubicBezTo>
                      <a:pt x="17535" y="3876"/>
                      <a:pt x="21600" y="10969"/>
                      <a:pt x="21600" y="18636"/>
                    </a:cubicBezTo>
                    <a:cubicBezTo>
                      <a:pt x="21600" y="26355"/>
                      <a:pt x="17480" y="33488"/>
                      <a:pt x="10793" y="37346"/>
                    </a:cubicBezTo>
                  </a:path>
                  <a:path w="21600" h="37346" stroke="0" extrusionOk="0">
                    <a:moveTo>
                      <a:pt x="10920" y="0"/>
                    </a:moveTo>
                    <a:cubicBezTo>
                      <a:pt x="17535" y="3876"/>
                      <a:pt x="21600" y="10969"/>
                      <a:pt x="21600" y="18636"/>
                    </a:cubicBezTo>
                    <a:cubicBezTo>
                      <a:pt x="21600" y="26355"/>
                      <a:pt x="17480" y="33488"/>
                      <a:pt x="10793" y="37346"/>
                    </a:cubicBezTo>
                    <a:lnTo>
                      <a:pt x="0" y="18636"/>
                    </a:lnTo>
                    <a:lnTo>
                      <a:pt x="10920" y="0"/>
                    </a:lnTo>
                    <a:close/>
                  </a:path>
                </a:pathLst>
              </a:cu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9506" name="Line 38"/>
              <p:cNvSpPr>
                <a:spLocks noChangeShapeType="1"/>
              </p:cNvSpPr>
              <p:nvPr/>
            </p:nvSpPr>
            <p:spPr bwMode="auto">
              <a:xfrm flipH="1">
                <a:off x="1023" y="1247"/>
                <a:ext cx="363" cy="635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</p:grpSp>
      <p:grpSp>
        <p:nvGrpSpPr>
          <p:cNvPr id="19471" name="Group 41"/>
          <p:cNvGrpSpPr>
            <a:grpSpLocks noChangeAspect="1"/>
          </p:cNvGrpSpPr>
          <p:nvPr/>
        </p:nvGrpSpPr>
        <p:grpSpPr bwMode="auto">
          <a:xfrm rot="-5400000">
            <a:off x="5569744" y="3310732"/>
            <a:ext cx="698500" cy="792162"/>
            <a:chOff x="1023" y="935"/>
            <a:chExt cx="2105" cy="2389"/>
          </a:xfrm>
        </p:grpSpPr>
        <p:grpSp>
          <p:nvGrpSpPr>
            <p:cNvPr id="19483" name="Group 42"/>
            <p:cNvGrpSpPr>
              <a:grpSpLocks noChangeAspect="1"/>
            </p:cNvGrpSpPr>
            <p:nvPr/>
          </p:nvGrpSpPr>
          <p:grpSpPr bwMode="auto">
            <a:xfrm>
              <a:off x="1023" y="935"/>
              <a:ext cx="1630" cy="947"/>
              <a:chOff x="1023" y="935"/>
              <a:chExt cx="1630" cy="947"/>
            </a:xfrm>
          </p:grpSpPr>
          <p:grpSp>
            <p:nvGrpSpPr>
              <p:cNvPr id="19496" name="Group 43"/>
              <p:cNvGrpSpPr>
                <a:grpSpLocks noChangeAspect="1"/>
              </p:cNvGrpSpPr>
              <p:nvPr/>
            </p:nvGrpSpPr>
            <p:grpSpPr bwMode="auto">
              <a:xfrm>
                <a:off x="1023" y="935"/>
                <a:ext cx="1630" cy="947"/>
                <a:chOff x="1023" y="935"/>
                <a:chExt cx="1630" cy="947"/>
              </a:xfrm>
            </p:grpSpPr>
            <p:sp>
              <p:nvSpPr>
                <p:cNvPr id="19499" name="Arc 44"/>
                <p:cNvSpPr>
                  <a:spLocks noChangeAspect="1"/>
                </p:cNvSpPr>
                <p:nvPr/>
              </p:nvSpPr>
              <p:spPr bwMode="auto">
                <a:xfrm rot="-5400000">
                  <a:off x="1700" y="618"/>
                  <a:ext cx="635" cy="1270"/>
                </a:xfrm>
                <a:custGeom>
                  <a:avLst/>
                  <a:gdLst>
                    <a:gd name="T0" fmla="*/ 0 w 21600"/>
                    <a:gd name="T1" fmla="*/ 0 h 37346"/>
                    <a:gd name="T2" fmla="*/ 0 w 21600"/>
                    <a:gd name="T3" fmla="*/ 0 h 37346"/>
                    <a:gd name="T4" fmla="*/ 0 w 21600"/>
                    <a:gd name="T5" fmla="*/ 0 h 37346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37346" fill="none" extrusionOk="0">
                      <a:moveTo>
                        <a:pt x="10920" y="0"/>
                      </a:moveTo>
                      <a:cubicBezTo>
                        <a:pt x="17535" y="3876"/>
                        <a:pt x="21600" y="10969"/>
                        <a:pt x="21600" y="18636"/>
                      </a:cubicBezTo>
                      <a:cubicBezTo>
                        <a:pt x="21600" y="26355"/>
                        <a:pt x="17480" y="33488"/>
                        <a:pt x="10793" y="37346"/>
                      </a:cubicBezTo>
                    </a:path>
                    <a:path w="21600" h="37346" stroke="0" extrusionOk="0">
                      <a:moveTo>
                        <a:pt x="10920" y="0"/>
                      </a:moveTo>
                      <a:cubicBezTo>
                        <a:pt x="17535" y="3876"/>
                        <a:pt x="21600" y="10969"/>
                        <a:pt x="21600" y="18636"/>
                      </a:cubicBezTo>
                      <a:cubicBezTo>
                        <a:pt x="21600" y="26355"/>
                        <a:pt x="17480" y="33488"/>
                        <a:pt x="10793" y="37346"/>
                      </a:cubicBezTo>
                      <a:lnTo>
                        <a:pt x="0" y="18636"/>
                      </a:lnTo>
                      <a:lnTo>
                        <a:pt x="10920" y="0"/>
                      </a:lnTo>
                      <a:close/>
                    </a:path>
                  </a:pathLst>
                </a:cu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9500" name="Line 45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1023" y="1247"/>
                  <a:ext cx="363" cy="635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</p:grpSp>
          <p:sp>
            <p:nvSpPr>
              <p:cNvPr id="19497" name="Arc 46"/>
              <p:cNvSpPr>
                <a:spLocks noChangeAspect="1"/>
              </p:cNvSpPr>
              <p:nvPr/>
            </p:nvSpPr>
            <p:spPr bwMode="auto">
              <a:xfrm rot="-5400000">
                <a:off x="1700" y="618"/>
                <a:ext cx="635" cy="1270"/>
              </a:xfrm>
              <a:custGeom>
                <a:avLst/>
                <a:gdLst>
                  <a:gd name="T0" fmla="*/ 0 w 21600"/>
                  <a:gd name="T1" fmla="*/ 0 h 37346"/>
                  <a:gd name="T2" fmla="*/ 0 w 21600"/>
                  <a:gd name="T3" fmla="*/ 0 h 37346"/>
                  <a:gd name="T4" fmla="*/ 0 w 21600"/>
                  <a:gd name="T5" fmla="*/ 0 h 3734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37346" fill="none" extrusionOk="0">
                    <a:moveTo>
                      <a:pt x="10920" y="0"/>
                    </a:moveTo>
                    <a:cubicBezTo>
                      <a:pt x="17535" y="3876"/>
                      <a:pt x="21600" y="10969"/>
                      <a:pt x="21600" y="18636"/>
                    </a:cubicBezTo>
                    <a:cubicBezTo>
                      <a:pt x="21600" y="26355"/>
                      <a:pt x="17480" y="33488"/>
                      <a:pt x="10793" y="37346"/>
                    </a:cubicBezTo>
                  </a:path>
                  <a:path w="21600" h="37346" stroke="0" extrusionOk="0">
                    <a:moveTo>
                      <a:pt x="10920" y="0"/>
                    </a:moveTo>
                    <a:cubicBezTo>
                      <a:pt x="17535" y="3876"/>
                      <a:pt x="21600" y="10969"/>
                      <a:pt x="21600" y="18636"/>
                    </a:cubicBezTo>
                    <a:cubicBezTo>
                      <a:pt x="21600" y="26355"/>
                      <a:pt x="17480" y="33488"/>
                      <a:pt x="10793" y="37346"/>
                    </a:cubicBezTo>
                    <a:lnTo>
                      <a:pt x="0" y="18636"/>
                    </a:lnTo>
                    <a:lnTo>
                      <a:pt x="10920" y="0"/>
                    </a:lnTo>
                    <a:close/>
                  </a:path>
                </a:pathLst>
              </a:cu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9498" name="Line 47"/>
              <p:cNvSpPr>
                <a:spLocks noChangeAspect="1" noChangeShapeType="1"/>
              </p:cNvSpPr>
              <p:nvPr/>
            </p:nvSpPr>
            <p:spPr bwMode="auto">
              <a:xfrm flipH="1">
                <a:off x="1023" y="1247"/>
                <a:ext cx="363" cy="635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grpSp>
          <p:nvGrpSpPr>
            <p:cNvPr id="19484" name="Group 48"/>
            <p:cNvGrpSpPr>
              <a:grpSpLocks noChangeAspect="1"/>
            </p:cNvGrpSpPr>
            <p:nvPr/>
          </p:nvGrpSpPr>
          <p:grpSpPr bwMode="auto">
            <a:xfrm rot="-7200000">
              <a:off x="755" y="2035"/>
              <a:ext cx="1630" cy="947"/>
              <a:chOff x="1023" y="935"/>
              <a:chExt cx="1630" cy="947"/>
            </a:xfrm>
          </p:grpSpPr>
          <p:grpSp>
            <p:nvGrpSpPr>
              <p:cNvPr id="19491" name="Group 49"/>
              <p:cNvGrpSpPr>
                <a:grpSpLocks noChangeAspect="1"/>
              </p:cNvGrpSpPr>
              <p:nvPr/>
            </p:nvGrpSpPr>
            <p:grpSpPr bwMode="auto">
              <a:xfrm>
                <a:off x="1023" y="935"/>
                <a:ext cx="1630" cy="947"/>
                <a:chOff x="1023" y="935"/>
                <a:chExt cx="1630" cy="947"/>
              </a:xfrm>
            </p:grpSpPr>
            <p:sp>
              <p:nvSpPr>
                <p:cNvPr id="19494" name="Arc 50"/>
                <p:cNvSpPr>
                  <a:spLocks noChangeAspect="1"/>
                </p:cNvSpPr>
                <p:nvPr/>
              </p:nvSpPr>
              <p:spPr bwMode="auto">
                <a:xfrm rot="-5400000">
                  <a:off x="1700" y="618"/>
                  <a:ext cx="635" cy="1270"/>
                </a:xfrm>
                <a:custGeom>
                  <a:avLst/>
                  <a:gdLst>
                    <a:gd name="T0" fmla="*/ 0 w 21600"/>
                    <a:gd name="T1" fmla="*/ 0 h 37346"/>
                    <a:gd name="T2" fmla="*/ 0 w 21600"/>
                    <a:gd name="T3" fmla="*/ 0 h 37346"/>
                    <a:gd name="T4" fmla="*/ 0 w 21600"/>
                    <a:gd name="T5" fmla="*/ 0 h 37346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37346" fill="none" extrusionOk="0">
                      <a:moveTo>
                        <a:pt x="10920" y="0"/>
                      </a:moveTo>
                      <a:cubicBezTo>
                        <a:pt x="17535" y="3876"/>
                        <a:pt x="21600" y="10969"/>
                        <a:pt x="21600" y="18636"/>
                      </a:cubicBezTo>
                      <a:cubicBezTo>
                        <a:pt x="21600" y="26355"/>
                        <a:pt x="17480" y="33488"/>
                        <a:pt x="10793" y="37346"/>
                      </a:cubicBezTo>
                    </a:path>
                    <a:path w="21600" h="37346" stroke="0" extrusionOk="0">
                      <a:moveTo>
                        <a:pt x="10920" y="0"/>
                      </a:moveTo>
                      <a:cubicBezTo>
                        <a:pt x="17535" y="3876"/>
                        <a:pt x="21600" y="10969"/>
                        <a:pt x="21600" y="18636"/>
                      </a:cubicBezTo>
                      <a:cubicBezTo>
                        <a:pt x="21600" y="26355"/>
                        <a:pt x="17480" y="33488"/>
                        <a:pt x="10793" y="37346"/>
                      </a:cubicBezTo>
                      <a:lnTo>
                        <a:pt x="0" y="18636"/>
                      </a:lnTo>
                      <a:lnTo>
                        <a:pt x="10920" y="0"/>
                      </a:lnTo>
                      <a:close/>
                    </a:path>
                  </a:pathLst>
                </a:cu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9495" name="Line 51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1023" y="1247"/>
                  <a:ext cx="363" cy="635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</p:grpSp>
          <p:sp>
            <p:nvSpPr>
              <p:cNvPr id="19492" name="Arc 52"/>
              <p:cNvSpPr>
                <a:spLocks noChangeAspect="1"/>
              </p:cNvSpPr>
              <p:nvPr/>
            </p:nvSpPr>
            <p:spPr bwMode="auto">
              <a:xfrm rot="-5400000">
                <a:off x="1700" y="618"/>
                <a:ext cx="635" cy="1270"/>
              </a:xfrm>
              <a:custGeom>
                <a:avLst/>
                <a:gdLst>
                  <a:gd name="T0" fmla="*/ 0 w 21600"/>
                  <a:gd name="T1" fmla="*/ 0 h 37346"/>
                  <a:gd name="T2" fmla="*/ 0 w 21600"/>
                  <a:gd name="T3" fmla="*/ 0 h 37346"/>
                  <a:gd name="T4" fmla="*/ 0 w 21600"/>
                  <a:gd name="T5" fmla="*/ 0 h 3734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37346" fill="none" extrusionOk="0">
                    <a:moveTo>
                      <a:pt x="10920" y="0"/>
                    </a:moveTo>
                    <a:cubicBezTo>
                      <a:pt x="17535" y="3876"/>
                      <a:pt x="21600" y="10969"/>
                      <a:pt x="21600" y="18636"/>
                    </a:cubicBezTo>
                    <a:cubicBezTo>
                      <a:pt x="21600" y="26355"/>
                      <a:pt x="17480" y="33488"/>
                      <a:pt x="10793" y="37346"/>
                    </a:cubicBezTo>
                  </a:path>
                  <a:path w="21600" h="37346" stroke="0" extrusionOk="0">
                    <a:moveTo>
                      <a:pt x="10920" y="0"/>
                    </a:moveTo>
                    <a:cubicBezTo>
                      <a:pt x="17535" y="3876"/>
                      <a:pt x="21600" y="10969"/>
                      <a:pt x="21600" y="18636"/>
                    </a:cubicBezTo>
                    <a:cubicBezTo>
                      <a:pt x="21600" y="26355"/>
                      <a:pt x="17480" y="33488"/>
                      <a:pt x="10793" y="37346"/>
                    </a:cubicBezTo>
                    <a:lnTo>
                      <a:pt x="0" y="18636"/>
                    </a:lnTo>
                    <a:lnTo>
                      <a:pt x="10920" y="0"/>
                    </a:lnTo>
                    <a:close/>
                  </a:path>
                </a:pathLst>
              </a:cu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9493" name="Line 53"/>
              <p:cNvSpPr>
                <a:spLocks noChangeAspect="1" noChangeShapeType="1"/>
              </p:cNvSpPr>
              <p:nvPr/>
            </p:nvSpPr>
            <p:spPr bwMode="auto">
              <a:xfrm flipH="1">
                <a:off x="1023" y="1247"/>
                <a:ext cx="363" cy="635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grpSp>
          <p:nvGrpSpPr>
            <p:cNvPr id="19485" name="Group 54"/>
            <p:cNvGrpSpPr>
              <a:grpSpLocks noChangeAspect="1"/>
            </p:cNvGrpSpPr>
            <p:nvPr/>
          </p:nvGrpSpPr>
          <p:grpSpPr bwMode="auto">
            <a:xfrm rot="7200000">
              <a:off x="1840" y="1724"/>
              <a:ext cx="1630" cy="947"/>
              <a:chOff x="1023" y="935"/>
              <a:chExt cx="1630" cy="947"/>
            </a:xfrm>
          </p:grpSpPr>
          <p:grpSp>
            <p:nvGrpSpPr>
              <p:cNvPr id="19486" name="Group 55"/>
              <p:cNvGrpSpPr>
                <a:grpSpLocks noChangeAspect="1"/>
              </p:cNvGrpSpPr>
              <p:nvPr/>
            </p:nvGrpSpPr>
            <p:grpSpPr bwMode="auto">
              <a:xfrm>
                <a:off x="1023" y="935"/>
                <a:ext cx="1630" cy="947"/>
                <a:chOff x="1023" y="935"/>
                <a:chExt cx="1630" cy="947"/>
              </a:xfrm>
            </p:grpSpPr>
            <p:sp>
              <p:nvSpPr>
                <p:cNvPr id="19489" name="Arc 56"/>
                <p:cNvSpPr>
                  <a:spLocks noChangeAspect="1"/>
                </p:cNvSpPr>
                <p:nvPr/>
              </p:nvSpPr>
              <p:spPr bwMode="auto">
                <a:xfrm rot="-5400000">
                  <a:off x="1700" y="618"/>
                  <a:ext cx="635" cy="1270"/>
                </a:xfrm>
                <a:custGeom>
                  <a:avLst/>
                  <a:gdLst>
                    <a:gd name="T0" fmla="*/ 0 w 21600"/>
                    <a:gd name="T1" fmla="*/ 0 h 37346"/>
                    <a:gd name="T2" fmla="*/ 0 w 21600"/>
                    <a:gd name="T3" fmla="*/ 0 h 37346"/>
                    <a:gd name="T4" fmla="*/ 0 w 21600"/>
                    <a:gd name="T5" fmla="*/ 0 h 37346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37346" fill="none" extrusionOk="0">
                      <a:moveTo>
                        <a:pt x="10920" y="0"/>
                      </a:moveTo>
                      <a:cubicBezTo>
                        <a:pt x="17535" y="3876"/>
                        <a:pt x="21600" y="10969"/>
                        <a:pt x="21600" y="18636"/>
                      </a:cubicBezTo>
                      <a:cubicBezTo>
                        <a:pt x="21600" y="26355"/>
                        <a:pt x="17480" y="33488"/>
                        <a:pt x="10793" y="37346"/>
                      </a:cubicBezTo>
                    </a:path>
                    <a:path w="21600" h="37346" stroke="0" extrusionOk="0">
                      <a:moveTo>
                        <a:pt x="10920" y="0"/>
                      </a:moveTo>
                      <a:cubicBezTo>
                        <a:pt x="17535" y="3876"/>
                        <a:pt x="21600" y="10969"/>
                        <a:pt x="21600" y="18636"/>
                      </a:cubicBezTo>
                      <a:cubicBezTo>
                        <a:pt x="21600" y="26355"/>
                        <a:pt x="17480" y="33488"/>
                        <a:pt x="10793" y="37346"/>
                      </a:cubicBezTo>
                      <a:lnTo>
                        <a:pt x="0" y="18636"/>
                      </a:lnTo>
                      <a:lnTo>
                        <a:pt x="10920" y="0"/>
                      </a:lnTo>
                      <a:close/>
                    </a:path>
                  </a:pathLst>
                </a:cu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9490" name="Line 57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1023" y="1247"/>
                  <a:ext cx="363" cy="635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</p:grpSp>
          <p:sp>
            <p:nvSpPr>
              <p:cNvPr id="19487" name="Arc 58"/>
              <p:cNvSpPr>
                <a:spLocks noChangeAspect="1"/>
              </p:cNvSpPr>
              <p:nvPr/>
            </p:nvSpPr>
            <p:spPr bwMode="auto">
              <a:xfrm rot="-5400000">
                <a:off x="1700" y="618"/>
                <a:ext cx="635" cy="1270"/>
              </a:xfrm>
              <a:custGeom>
                <a:avLst/>
                <a:gdLst>
                  <a:gd name="T0" fmla="*/ 0 w 21600"/>
                  <a:gd name="T1" fmla="*/ 0 h 37346"/>
                  <a:gd name="T2" fmla="*/ 0 w 21600"/>
                  <a:gd name="T3" fmla="*/ 0 h 37346"/>
                  <a:gd name="T4" fmla="*/ 0 w 21600"/>
                  <a:gd name="T5" fmla="*/ 0 h 3734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37346" fill="none" extrusionOk="0">
                    <a:moveTo>
                      <a:pt x="10920" y="0"/>
                    </a:moveTo>
                    <a:cubicBezTo>
                      <a:pt x="17535" y="3876"/>
                      <a:pt x="21600" y="10969"/>
                      <a:pt x="21600" y="18636"/>
                    </a:cubicBezTo>
                    <a:cubicBezTo>
                      <a:pt x="21600" y="26355"/>
                      <a:pt x="17480" y="33488"/>
                      <a:pt x="10793" y="37346"/>
                    </a:cubicBezTo>
                  </a:path>
                  <a:path w="21600" h="37346" stroke="0" extrusionOk="0">
                    <a:moveTo>
                      <a:pt x="10920" y="0"/>
                    </a:moveTo>
                    <a:cubicBezTo>
                      <a:pt x="17535" y="3876"/>
                      <a:pt x="21600" y="10969"/>
                      <a:pt x="21600" y="18636"/>
                    </a:cubicBezTo>
                    <a:cubicBezTo>
                      <a:pt x="21600" y="26355"/>
                      <a:pt x="17480" y="33488"/>
                      <a:pt x="10793" y="37346"/>
                    </a:cubicBezTo>
                    <a:lnTo>
                      <a:pt x="0" y="18636"/>
                    </a:lnTo>
                    <a:lnTo>
                      <a:pt x="10920" y="0"/>
                    </a:lnTo>
                    <a:close/>
                  </a:path>
                </a:pathLst>
              </a:cu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9488" name="Line 59"/>
              <p:cNvSpPr>
                <a:spLocks noChangeAspect="1" noChangeShapeType="1"/>
              </p:cNvSpPr>
              <p:nvPr/>
            </p:nvSpPr>
            <p:spPr bwMode="auto">
              <a:xfrm flipH="1">
                <a:off x="1023" y="1247"/>
                <a:ext cx="363" cy="635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</p:grpSp>
      <p:sp>
        <p:nvSpPr>
          <p:cNvPr id="19472" name="Line 60"/>
          <p:cNvSpPr>
            <a:spLocks noChangeShapeType="1"/>
          </p:cNvSpPr>
          <p:nvPr/>
        </p:nvSpPr>
        <p:spPr bwMode="auto">
          <a:xfrm>
            <a:off x="6300788" y="2781300"/>
            <a:ext cx="0" cy="71913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9473" name="Line 61"/>
          <p:cNvSpPr>
            <a:spLocks noChangeShapeType="1"/>
          </p:cNvSpPr>
          <p:nvPr/>
        </p:nvSpPr>
        <p:spPr bwMode="auto">
          <a:xfrm flipH="1">
            <a:off x="900113" y="2420938"/>
            <a:ext cx="1008062" cy="13684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97726" name="Text Box 62"/>
          <p:cNvSpPr txBox="1">
            <a:spLocks noChangeArrowheads="1"/>
          </p:cNvSpPr>
          <p:nvPr/>
        </p:nvSpPr>
        <p:spPr bwMode="auto">
          <a:xfrm>
            <a:off x="107950" y="4130675"/>
            <a:ext cx="1163638" cy="682625"/>
          </a:xfrm>
          <a:prstGeom prst="rect">
            <a:avLst/>
          </a:prstGeom>
          <a:solidFill>
            <a:srgbClr val="FFFFFF">
              <a:alpha val="75000"/>
            </a:srgbClr>
          </a:solidFill>
          <a:ln>
            <a:noFill/>
          </a:ln>
          <a:effectLst/>
        </p:spPr>
        <p:txBody>
          <a:bodyPr wrap="none" lIns="36000" tIns="18000" rIns="36000" bIns="18000">
            <a:spAutoFit/>
          </a:bodyPr>
          <a:lstStyle>
            <a:lvl1pPr marL="182563" indent="-182563" algn="l" defTabSz="901700">
              <a:spcBef>
                <a:spcPct val="0"/>
              </a:spcBef>
              <a:tabLst>
                <a:tab pos="444500" algn="l"/>
              </a:tabLst>
              <a:defRPr kumimoji="1">
                <a:solidFill>
                  <a:schemeClr val="tx1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defRPr>
            </a:lvl1pPr>
            <a:lvl2pPr algn="l" defTabSz="901700">
              <a:spcBef>
                <a:spcPct val="0"/>
              </a:spcBef>
              <a:tabLst>
                <a:tab pos="444500" algn="l"/>
              </a:tabLst>
              <a:defRPr kumimoji="1">
                <a:solidFill>
                  <a:schemeClr val="tx1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defRPr>
            </a:lvl2pPr>
            <a:lvl3pPr algn="l" defTabSz="901700">
              <a:spcBef>
                <a:spcPct val="0"/>
              </a:spcBef>
              <a:tabLst>
                <a:tab pos="444500" algn="l"/>
              </a:tabLst>
              <a:defRPr kumimoji="1">
                <a:solidFill>
                  <a:schemeClr val="tx1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defRPr>
            </a:lvl3pPr>
            <a:lvl4pPr algn="l" defTabSz="901700">
              <a:spcBef>
                <a:spcPct val="0"/>
              </a:spcBef>
              <a:tabLst>
                <a:tab pos="444500" algn="l"/>
              </a:tabLst>
              <a:defRPr kumimoji="1">
                <a:solidFill>
                  <a:schemeClr val="tx1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defRPr>
            </a:lvl4pPr>
            <a:lvl5pPr algn="l" defTabSz="901700">
              <a:spcBef>
                <a:spcPct val="0"/>
              </a:spcBef>
              <a:tabLst>
                <a:tab pos="444500" algn="l"/>
              </a:tabLst>
              <a:defRPr kumimoji="1">
                <a:solidFill>
                  <a:schemeClr val="tx1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defRPr>
            </a:lvl5pPr>
            <a:lvl6pPr defTabSz="901700" fontAlgn="base">
              <a:spcBef>
                <a:spcPct val="0"/>
              </a:spcBef>
              <a:spcAft>
                <a:spcPct val="0"/>
              </a:spcAft>
              <a:tabLst>
                <a:tab pos="444500" algn="l"/>
              </a:tabLst>
              <a:defRPr kumimoji="1">
                <a:solidFill>
                  <a:schemeClr val="tx1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defRPr>
            </a:lvl6pPr>
            <a:lvl7pPr defTabSz="901700" fontAlgn="base">
              <a:spcBef>
                <a:spcPct val="0"/>
              </a:spcBef>
              <a:spcAft>
                <a:spcPct val="0"/>
              </a:spcAft>
              <a:tabLst>
                <a:tab pos="444500" algn="l"/>
              </a:tabLst>
              <a:defRPr kumimoji="1">
                <a:solidFill>
                  <a:schemeClr val="tx1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defRPr>
            </a:lvl7pPr>
            <a:lvl8pPr defTabSz="901700" fontAlgn="base">
              <a:spcBef>
                <a:spcPct val="0"/>
              </a:spcBef>
              <a:spcAft>
                <a:spcPct val="0"/>
              </a:spcAft>
              <a:tabLst>
                <a:tab pos="444500" algn="l"/>
              </a:tabLst>
              <a:defRPr kumimoji="1">
                <a:solidFill>
                  <a:schemeClr val="tx1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defRPr>
            </a:lvl8pPr>
            <a:lvl9pPr defTabSz="901700" fontAlgn="base">
              <a:spcBef>
                <a:spcPct val="0"/>
              </a:spcBef>
              <a:spcAft>
                <a:spcPct val="0"/>
              </a:spcAft>
              <a:tabLst>
                <a:tab pos="444500" algn="l"/>
              </a:tabLst>
              <a:defRPr kumimoji="1">
                <a:solidFill>
                  <a:schemeClr val="tx1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kumimoji="0" lang="en-US" altLang="ja-JP" sz="14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pitchFamily="50" charset="-128"/>
              </a:rPr>
              <a:t>Hadron</a:t>
            </a:r>
            <a:br>
              <a:rPr kumimoji="0" lang="en-US" altLang="ja-JP" sz="14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pitchFamily="50" charset="-128"/>
              </a:rPr>
            </a:br>
            <a:r>
              <a:rPr kumimoji="0" lang="en-US" altLang="ja-JP" sz="14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pitchFamily="50" charset="-128"/>
              </a:rPr>
              <a:t>Experiment</a:t>
            </a:r>
            <a:br>
              <a:rPr kumimoji="0" lang="en-US" altLang="ja-JP" sz="14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pitchFamily="50" charset="-128"/>
              </a:rPr>
            </a:br>
            <a:r>
              <a:rPr kumimoji="0" lang="en-US" altLang="ja-JP" sz="14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pitchFamily="50" charset="-128"/>
              </a:rPr>
              <a:t>Facility</a:t>
            </a:r>
          </a:p>
        </p:txBody>
      </p:sp>
      <p:sp>
        <p:nvSpPr>
          <p:cNvPr id="19475" name="Line 64"/>
          <p:cNvSpPr>
            <a:spLocks noChangeShapeType="1"/>
          </p:cNvSpPr>
          <p:nvPr/>
        </p:nvSpPr>
        <p:spPr bwMode="auto">
          <a:xfrm flipV="1">
            <a:off x="4500563" y="1844675"/>
            <a:ext cx="71437" cy="18002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9476" name="Arc 65"/>
          <p:cNvSpPr>
            <a:spLocks/>
          </p:cNvSpPr>
          <p:nvPr/>
        </p:nvSpPr>
        <p:spPr bwMode="auto">
          <a:xfrm flipV="1">
            <a:off x="3635375" y="3644900"/>
            <a:ext cx="865188" cy="10795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9477" name="Text Box 67"/>
          <p:cNvSpPr txBox="1">
            <a:spLocks noChangeArrowheads="1"/>
          </p:cNvSpPr>
          <p:nvPr/>
        </p:nvSpPr>
        <p:spPr bwMode="auto">
          <a:xfrm>
            <a:off x="7323138" y="2992438"/>
            <a:ext cx="1181100" cy="774700"/>
          </a:xfrm>
          <a:prstGeom prst="rect">
            <a:avLst/>
          </a:prstGeom>
          <a:solidFill>
            <a:srgbClr val="FFFFFF">
              <a:alpha val="7490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6000" tIns="18000" rIns="36000" bIns="18000">
            <a:spAutoFit/>
          </a:bodyPr>
          <a:lstStyle>
            <a:lvl1pPr marL="182563" indent="-182563" defTabSz="901700">
              <a:tabLst>
                <a:tab pos="444500" algn="l"/>
              </a:tabLst>
              <a:defRPr sz="1600">
                <a:solidFill>
                  <a:srgbClr val="000066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defTabSz="901700">
              <a:tabLst>
                <a:tab pos="444500" algn="l"/>
              </a:tabLst>
              <a:defRPr sz="1600">
                <a:solidFill>
                  <a:srgbClr val="000066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defTabSz="901700">
              <a:tabLst>
                <a:tab pos="444500" algn="l"/>
              </a:tabLst>
              <a:defRPr sz="1600">
                <a:solidFill>
                  <a:srgbClr val="000066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defTabSz="901700">
              <a:tabLst>
                <a:tab pos="444500" algn="l"/>
              </a:tabLst>
              <a:defRPr sz="1600">
                <a:solidFill>
                  <a:srgbClr val="000066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defTabSz="901700">
              <a:tabLst>
                <a:tab pos="444500" algn="l"/>
              </a:tabLst>
              <a:defRPr sz="1600">
                <a:solidFill>
                  <a:srgbClr val="000066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algn="ctr" defTabSz="901700" eaLnBrk="0" fontAlgn="base" hangingPunct="0">
              <a:spcBef>
                <a:spcPct val="50000"/>
              </a:spcBef>
              <a:spcAft>
                <a:spcPct val="0"/>
              </a:spcAft>
              <a:tabLst>
                <a:tab pos="444500" algn="l"/>
              </a:tabLst>
              <a:defRPr sz="1600">
                <a:solidFill>
                  <a:srgbClr val="000066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algn="ctr" defTabSz="901700" eaLnBrk="0" fontAlgn="base" hangingPunct="0">
              <a:spcBef>
                <a:spcPct val="50000"/>
              </a:spcBef>
              <a:spcAft>
                <a:spcPct val="0"/>
              </a:spcAft>
              <a:tabLst>
                <a:tab pos="444500" algn="l"/>
              </a:tabLst>
              <a:defRPr sz="1600">
                <a:solidFill>
                  <a:srgbClr val="000066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algn="ctr" defTabSz="901700" eaLnBrk="0" fontAlgn="base" hangingPunct="0">
              <a:spcBef>
                <a:spcPct val="50000"/>
              </a:spcBef>
              <a:spcAft>
                <a:spcPct val="0"/>
              </a:spcAft>
              <a:tabLst>
                <a:tab pos="444500" algn="l"/>
              </a:tabLst>
              <a:defRPr sz="1600">
                <a:solidFill>
                  <a:srgbClr val="000066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algn="ctr" defTabSz="901700" eaLnBrk="0" fontAlgn="base" hangingPunct="0">
              <a:spcBef>
                <a:spcPct val="50000"/>
              </a:spcBef>
              <a:spcAft>
                <a:spcPct val="0"/>
              </a:spcAft>
              <a:tabLst>
                <a:tab pos="444500" algn="l"/>
              </a:tabLst>
              <a:defRPr sz="1600">
                <a:solidFill>
                  <a:srgbClr val="000066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l"/>
            <a:r>
              <a:rPr lang="en-US" altLang="ja-JP">
                <a:solidFill>
                  <a:srgbClr val="FF0000"/>
                </a:solidFill>
              </a:rPr>
              <a:t>LINAC</a:t>
            </a:r>
            <a:br>
              <a:rPr lang="en-US" altLang="ja-JP">
                <a:solidFill>
                  <a:srgbClr val="FF0000"/>
                </a:solidFill>
              </a:rPr>
            </a:br>
            <a:r>
              <a:rPr lang="en-US" altLang="ja-JP">
                <a:solidFill>
                  <a:srgbClr val="FF0000"/>
                </a:solidFill>
              </a:rPr>
              <a:t>180MeV/c</a:t>
            </a:r>
            <a:br>
              <a:rPr lang="en-US" altLang="ja-JP">
                <a:solidFill>
                  <a:srgbClr val="FF0000"/>
                </a:solidFill>
              </a:rPr>
            </a:br>
            <a:r>
              <a:rPr lang="en-US" altLang="ja-JP">
                <a:solidFill>
                  <a:srgbClr val="FF0000"/>
                </a:solidFill>
              </a:rPr>
              <a:t>25Hz</a:t>
            </a:r>
          </a:p>
        </p:txBody>
      </p:sp>
      <p:sp>
        <p:nvSpPr>
          <p:cNvPr id="19478" name="Text Box 68"/>
          <p:cNvSpPr txBox="1">
            <a:spLocks noChangeArrowheads="1"/>
          </p:cNvSpPr>
          <p:nvPr/>
        </p:nvSpPr>
        <p:spPr bwMode="auto">
          <a:xfrm>
            <a:off x="5580063" y="4221163"/>
            <a:ext cx="941387" cy="774700"/>
          </a:xfrm>
          <a:prstGeom prst="rect">
            <a:avLst/>
          </a:prstGeom>
          <a:solidFill>
            <a:srgbClr val="FFFFFF">
              <a:alpha val="7490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6000" tIns="18000" rIns="36000" bIns="18000">
            <a:spAutoFit/>
          </a:bodyPr>
          <a:lstStyle>
            <a:lvl1pPr marL="182563" indent="-182563" defTabSz="901700">
              <a:tabLst>
                <a:tab pos="444500" algn="l"/>
              </a:tabLst>
              <a:defRPr sz="1600">
                <a:solidFill>
                  <a:srgbClr val="000066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defTabSz="901700">
              <a:tabLst>
                <a:tab pos="444500" algn="l"/>
              </a:tabLst>
              <a:defRPr sz="1600">
                <a:solidFill>
                  <a:srgbClr val="000066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defTabSz="901700">
              <a:tabLst>
                <a:tab pos="444500" algn="l"/>
              </a:tabLst>
              <a:defRPr sz="1600">
                <a:solidFill>
                  <a:srgbClr val="000066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defTabSz="901700">
              <a:tabLst>
                <a:tab pos="444500" algn="l"/>
              </a:tabLst>
              <a:defRPr sz="1600">
                <a:solidFill>
                  <a:srgbClr val="000066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defTabSz="901700">
              <a:tabLst>
                <a:tab pos="444500" algn="l"/>
              </a:tabLst>
              <a:defRPr sz="1600">
                <a:solidFill>
                  <a:srgbClr val="000066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algn="ctr" defTabSz="901700" eaLnBrk="0" fontAlgn="base" hangingPunct="0">
              <a:spcBef>
                <a:spcPct val="50000"/>
              </a:spcBef>
              <a:spcAft>
                <a:spcPct val="0"/>
              </a:spcAft>
              <a:tabLst>
                <a:tab pos="444500" algn="l"/>
              </a:tabLst>
              <a:defRPr sz="1600">
                <a:solidFill>
                  <a:srgbClr val="000066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algn="ctr" defTabSz="901700" eaLnBrk="0" fontAlgn="base" hangingPunct="0">
              <a:spcBef>
                <a:spcPct val="50000"/>
              </a:spcBef>
              <a:spcAft>
                <a:spcPct val="0"/>
              </a:spcAft>
              <a:tabLst>
                <a:tab pos="444500" algn="l"/>
              </a:tabLst>
              <a:defRPr sz="1600">
                <a:solidFill>
                  <a:srgbClr val="000066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algn="ctr" defTabSz="901700" eaLnBrk="0" fontAlgn="base" hangingPunct="0">
              <a:spcBef>
                <a:spcPct val="50000"/>
              </a:spcBef>
              <a:spcAft>
                <a:spcPct val="0"/>
              </a:spcAft>
              <a:tabLst>
                <a:tab pos="444500" algn="l"/>
              </a:tabLst>
              <a:defRPr sz="1600">
                <a:solidFill>
                  <a:srgbClr val="000066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algn="ctr" defTabSz="901700" eaLnBrk="0" fontAlgn="base" hangingPunct="0">
              <a:spcBef>
                <a:spcPct val="50000"/>
              </a:spcBef>
              <a:spcAft>
                <a:spcPct val="0"/>
              </a:spcAft>
              <a:tabLst>
                <a:tab pos="444500" algn="l"/>
              </a:tabLst>
              <a:defRPr sz="1600">
                <a:solidFill>
                  <a:srgbClr val="000066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l"/>
            <a:r>
              <a:rPr lang="en-US" altLang="ja-JP">
                <a:solidFill>
                  <a:srgbClr val="FF0000"/>
                </a:solidFill>
              </a:rPr>
              <a:t>RCS </a:t>
            </a:r>
            <a:br>
              <a:rPr lang="en-US" altLang="ja-JP">
                <a:solidFill>
                  <a:srgbClr val="FF0000"/>
                </a:solidFill>
              </a:rPr>
            </a:br>
            <a:r>
              <a:rPr lang="en-US" altLang="ja-JP">
                <a:solidFill>
                  <a:srgbClr val="FF0000"/>
                </a:solidFill>
              </a:rPr>
              <a:t>3GeV/c</a:t>
            </a:r>
            <a:br>
              <a:rPr lang="en-US" altLang="ja-JP">
                <a:solidFill>
                  <a:srgbClr val="FF0000"/>
                </a:solidFill>
              </a:rPr>
            </a:br>
            <a:r>
              <a:rPr lang="en-US" altLang="ja-JP">
                <a:solidFill>
                  <a:srgbClr val="FF0000"/>
                </a:solidFill>
              </a:rPr>
              <a:t>25Hz</a:t>
            </a:r>
          </a:p>
        </p:txBody>
      </p:sp>
      <p:sp>
        <p:nvSpPr>
          <p:cNvPr id="19479" name="Text Box 69"/>
          <p:cNvSpPr txBox="1">
            <a:spLocks noChangeArrowheads="1"/>
          </p:cNvSpPr>
          <p:nvPr/>
        </p:nvSpPr>
        <p:spPr bwMode="auto">
          <a:xfrm>
            <a:off x="2339975" y="4868863"/>
            <a:ext cx="2389188" cy="1266825"/>
          </a:xfrm>
          <a:prstGeom prst="rect">
            <a:avLst/>
          </a:prstGeom>
          <a:solidFill>
            <a:srgbClr val="FFFFFF">
              <a:alpha val="7490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6000" tIns="18000" rIns="36000" bIns="18000">
            <a:spAutoFit/>
          </a:bodyPr>
          <a:lstStyle>
            <a:lvl1pPr marL="182563" indent="-182563" defTabSz="901700">
              <a:tabLst>
                <a:tab pos="444500" algn="l"/>
              </a:tabLst>
              <a:defRPr sz="1600">
                <a:solidFill>
                  <a:srgbClr val="000066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defTabSz="901700">
              <a:tabLst>
                <a:tab pos="444500" algn="l"/>
              </a:tabLst>
              <a:defRPr sz="1600">
                <a:solidFill>
                  <a:srgbClr val="000066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defTabSz="901700">
              <a:tabLst>
                <a:tab pos="444500" algn="l"/>
              </a:tabLst>
              <a:defRPr sz="1600">
                <a:solidFill>
                  <a:srgbClr val="000066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defTabSz="901700">
              <a:tabLst>
                <a:tab pos="444500" algn="l"/>
              </a:tabLst>
              <a:defRPr sz="1600">
                <a:solidFill>
                  <a:srgbClr val="000066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defTabSz="901700">
              <a:tabLst>
                <a:tab pos="444500" algn="l"/>
              </a:tabLst>
              <a:defRPr sz="1600">
                <a:solidFill>
                  <a:srgbClr val="000066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algn="ctr" defTabSz="901700" eaLnBrk="0" fontAlgn="base" hangingPunct="0">
              <a:spcBef>
                <a:spcPct val="50000"/>
              </a:spcBef>
              <a:spcAft>
                <a:spcPct val="0"/>
              </a:spcAft>
              <a:tabLst>
                <a:tab pos="444500" algn="l"/>
              </a:tabLst>
              <a:defRPr sz="1600">
                <a:solidFill>
                  <a:srgbClr val="000066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algn="ctr" defTabSz="901700" eaLnBrk="0" fontAlgn="base" hangingPunct="0">
              <a:spcBef>
                <a:spcPct val="50000"/>
              </a:spcBef>
              <a:spcAft>
                <a:spcPct val="0"/>
              </a:spcAft>
              <a:tabLst>
                <a:tab pos="444500" algn="l"/>
              </a:tabLst>
              <a:defRPr sz="1600">
                <a:solidFill>
                  <a:srgbClr val="000066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algn="ctr" defTabSz="901700" eaLnBrk="0" fontAlgn="base" hangingPunct="0">
              <a:spcBef>
                <a:spcPct val="50000"/>
              </a:spcBef>
              <a:spcAft>
                <a:spcPct val="0"/>
              </a:spcAft>
              <a:tabLst>
                <a:tab pos="444500" algn="l"/>
              </a:tabLst>
              <a:defRPr sz="1600">
                <a:solidFill>
                  <a:srgbClr val="000066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algn="ctr" defTabSz="901700" eaLnBrk="0" fontAlgn="base" hangingPunct="0">
              <a:spcBef>
                <a:spcPct val="50000"/>
              </a:spcBef>
              <a:spcAft>
                <a:spcPct val="0"/>
              </a:spcAft>
              <a:tabLst>
                <a:tab pos="444500" algn="l"/>
              </a:tabLst>
              <a:defRPr sz="1600">
                <a:solidFill>
                  <a:srgbClr val="000066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l"/>
            <a:r>
              <a:rPr lang="en-US" altLang="ja-JP">
                <a:solidFill>
                  <a:srgbClr val="FF0000"/>
                </a:solidFill>
              </a:rPr>
              <a:t>Main Ring</a:t>
            </a:r>
            <a:br>
              <a:rPr lang="en-US" altLang="ja-JP">
                <a:solidFill>
                  <a:srgbClr val="FF0000"/>
                </a:solidFill>
              </a:rPr>
            </a:br>
            <a:r>
              <a:rPr lang="en-US" altLang="ja-JP">
                <a:solidFill>
                  <a:srgbClr val="FF0000"/>
                </a:solidFill>
              </a:rPr>
              <a:t>30GeV/c</a:t>
            </a:r>
            <a:br>
              <a:rPr lang="en-US" altLang="ja-JP">
                <a:solidFill>
                  <a:srgbClr val="FF0000"/>
                </a:solidFill>
              </a:rPr>
            </a:br>
            <a:r>
              <a:rPr lang="en-US" altLang="ja-JP">
                <a:solidFill>
                  <a:srgbClr val="FF0000"/>
                </a:solidFill>
              </a:rPr>
              <a:t>2.48 sec (FX)</a:t>
            </a:r>
            <a:br>
              <a:rPr lang="en-US" altLang="ja-JP">
                <a:solidFill>
                  <a:srgbClr val="FF0000"/>
                </a:solidFill>
              </a:rPr>
            </a:br>
            <a:r>
              <a:rPr lang="en-US" altLang="ja-JP">
                <a:solidFill>
                  <a:srgbClr val="FF0000"/>
                </a:solidFill>
              </a:rPr>
              <a:t>6.0 sec (SX)</a:t>
            </a:r>
            <a:br>
              <a:rPr lang="en-US" altLang="ja-JP">
                <a:solidFill>
                  <a:srgbClr val="FF0000"/>
                </a:solidFill>
              </a:rPr>
            </a:br>
            <a:r>
              <a:rPr lang="en-US" altLang="ja-JP">
                <a:solidFill>
                  <a:srgbClr val="FF0000"/>
                </a:solidFill>
              </a:rPr>
              <a:t>In operation since 2008</a:t>
            </a:r>
          </a:p>
        </p:txBody>
      </p:sp>
      <p:sp>
        <p:nvSpPr>
          <p:cNvPr id="19480" name="Text Box 70"/>
          <p:cNvSpPr txBox="1">
            <a:spLocks noChangeArrowheads="1"/>
          </p:cNvSpPr>
          <p:nvPr/>
        </p:nvSpPr>
        <p:spPr bwMode="auto">
          <a:xfrm>
            <a:off x="2541588" y="2390775"/>
            <a:ext cx="1584325" cy="682625"/>
          </a:xfrm>
          <a:prstGeom prst="rect">
            <a:avLst/>
          </a:prstGeom>
          <a:solidFill>
            <a:srgbClr val="FFFFFF">
              <a:alpha val="7490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18000" rIns="36000" bIns="18000">
            <a:spAutoFit/>
          </a:bodyPr>
          <a:lstStyle>
            <a:lvl1pPr marL="182563" indent="-182563" defTabSz="901700">
              <a:tabLst>
                <a:tab pos="444500" algn="l"/>
              </a:tabLst>
              <a:defRPr sz="1600">
                <a:solidFill>
                  <a:srgbClr val="000066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defTabSz="901700">
              <a:tabLst>
                <a:tab pos="444500" algn="l"/>
              </a:tabLst>
              <a:defRPr sz="1600">
                <a:solidFill>
                  <a:srgbClr val="000066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defTabSz="901700">
              <a:tabLst>
                <a:tab pos="444500" algn="l"/>
              </a:tabLst>
              <a:defRPr sz="1600">
                <a:solidFill>
                  <a:srgbClr val="000066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defTabSz="901700">
              <a:tabLst>
                <a:tab pos="444500" algn="l"/>
              </a:tabLst>
              <a:defRPr sz="1600">
                <a:solidFill>
                  <a:srgbClr val="000066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defTabSz="901700">
              <a:tabLst>
                <a:tab pos="444500" algn="l"/>
              </a:tabLst>
              <a:defRPr sz="1600">
                <a:solidFill>
                  <a:srgbClr val="000066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algn="ctr" defTabSz="901700" eaLnBrk="0" fontAlgn="base" hangingPunct="0">
              <a:spcBef>
                <a:spcPct val="50000"/>
              </a:spcBef>
              <a:spcAft>
                <a:spcPct val="0"/>
              </a:spcAft>
              <a:tabLst>
                <a:tab pos="444500" algn="l"/>
              </a:tabLst>
              <a:defRPr sz="1600">
                <a:solidFill>
                  <a:srgbClr val="000066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algn="ctr" defTabSz="901700" eaLnBrk="0" fontAlgn="base" hangingPunct="0">
              <a:spcBef>
                <a:spcPct val="50000"/>
              </a:spcBef>
              <a:spcAft>
                <a:spcPct val="0"/>
              </a:spcAft>
              <a:tabLst>
                <a:tab pos="444500" algn="l"/>
              </a:tabLst>
              <a:defRPr sz="1600">
                <a:solidFill>
                  <a:srgbClr val="000066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algn="ctr" defTabSz="901700" eaLnBrk="0" fontAlgn="base" hangingPunct="0">
              <a:spcBef>
                <a:spcPct val="50000"/>
              </a:spcBef>
              <a:spcAft>
                <a:spcPct val="0"/>
              </a:spcAft>
              <a:tabLst>
                <a:tab pos="444500" algn="l"/>
              </a:tabLst>
              <a:defRPr sz="1600">
                <a:solidFill>
                  <a:srgbClr val="000066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algn="ctr" defTabSz="901700" eaLnBrk="0" fontAlgn="base" hangingPunct="0">
              <a:spcBef>
                <a:spcPct val="50000"/>
              </a:spcBef>
              <a:spcAft>
                <a:spcPct val="0"/>
              </a:spcAft>
              <a:tabLst>
                <a:tab pos="444500" algn="l"/>
              </a:tabLst>
              <a:defRPr sz="1600">
                <a:solidFill>
                  <a:srgbClr val="000066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l"/>
            <a:r>
              <a:rPr lang="en-US" altLang="ja-JP" sz="1400">
                <a:solidFill>
                  <a:schemeClr val="bg2"/>
                </a:solidFill>
              </a:rPr>
              <a:t>Materials and</a:t>
            </a:r>
            <a:br>
              <a:rPr lang="en-US" altLang="ja-JP" sz="1400">
                <a:solidFill>
                  <a:schemeClr val="bg2"/>
                </a:solidFill>
              </a:rPr>
            </a:br>
            <a:r>
              <a:rPr lang="en-US" altLang="ja-JP" sz="1400">
                <a:solidFill>
                  <a:schemeClr val="bg2"/>
                </a:solidFill>
              </a:rPr>
              <a:t>Life Science</a:t>
            </a:r>
            <a:br>
              <a:rPr lang="en-US" altLang="ja-JP" sz="1400">
                <a:solidFill>
                  <a:schemeClr val="bg2"/>
                </a:solidFill>
              </a:rPr>
            </a:br>
            <a:r>
              <a:rPr lang="en-US" altLang="ja-JP" sz="1400">
                <a:solidFill>
                  <a:schemeClr val="bg2"/>
                </a:solidFill>
              </a:rPr>
              <a:t>Facility</a:t>
            </a:r>
          </a:p>
        </p:txBody>
      </p:sp>
      <p:sp>
        <p:nvSpPr>
          <p:cNvPr id="19481" name="Text Box 71"/>
          <p:cNvSpPr txBox="1">
            <a:spLocks noChangeArrowheads="1"/>
          </p:cNvSpPr>
          <p:nvPr/>
        </p:nvSpPr>
        <p:spPr bwMode="auto">
          <a:xfrm>
            <a:off x="4068763" y="981075"/>
            <a:ext cx="1162050" cy="682625"/>
          </a:xfrm>
          <a:prstGeom prst="rect">
            <a:avLst/>
          </a:prstGeom>
          <a:solidFill>
            <a:srgbClr val="FFFFFF">
              <a:alpha val="7490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6000" tIns="18000" rIns="36000" bIns="18000">
            <a:spAutoFit/>
          </a:bodyPr>
          <a:lstStyle>
            <a:lvl1pPr marL="182563" indent="-182563" defTabSz="901700">
              <a:tabLst>
                <a:tab pos="444500" algn="l"/>
              </a:tabLst>
              <a:defRPr sz="1600">
                <a:solidFill>
                  <a:srgbClr val="000066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defTabSz="901700">
              <a:tabLst>
                <a:tab pos="444500" algn="l"/>
              </a:tabLst>
              <a:defRPr sz="1600">
                <a:solidFill>
                  <a:srgbClr val="000066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defTabSz="901700">
              <a:tabLst>
                <a:tab pos="444500" algn="l"/>
              </a:tabLst>
              <a:defRPr sz="1600">
                <a:solidFill>
                  <a:srgbClr val="000066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defTabSz="901700">
              <a:tabLst>
                <a:tab pos="444500" algn="l"/>
              </a:tabLst>
              <a:defRPr sz="1600">
                <a:solidFill>
                  <a:srgbClr val="000066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defTabSz="901700">
              <a:tabLst>
                <a:tab pos="444500" algn="l"/>
              </a:tabLst>
              <a:defRPr sz="1600">
                <a:solidFill>
                  <a:srgbClr val="000066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algn="ctr" defTabSz="901700" eaLnBrk="0" fontAlgn="base" hangingPunct="0">
              <a:spcBef>
                <a:spcPct val="50000"/>
              </a:spcBef>
              <a:spcAft>
                <a:spcPct val="0"/>
              </a:spcAft>
              <a:tabLst>
                <a:tab pos="444500" algn="l"/>
              </a:tabLst>
              <a:defRPr sz="1600">
                <a:solidFill>
                  <a:srgbClr val="000066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algn="ctr" defTabSz="901700" eaLnBrk="0" fontAlgn="base" hangingPunct="0">
              <a:spcBef>
                <a:spcPct val="50000"/>
              </a:spcBef>
              <a:spcAft>
                <a:spcPct val="0"/>
              </a:spcAft>
              <a:tabLst>
                <a:tab pos="444500" algn="l"/>
              </a:tabLst>
              <a:defRPr sz="1600">
                <a:solidFill>
                  <a:srgbClr val="000066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algn="ctr" defTabSz="901700" eaLnBrk="0" fontAlgn="base" hangingPunct="0">
              <a:spcBef>
                <a:spcPct val="50000"/>
              </a:spcBef>
              <a:spcAft>
                <a:spcPct val="0"/>
              </a:spcAft>
              <a:tabLst>
                <a:tab pos="444500" algn="l"/>
              </a:tabLst>
              <a:defRPr sz="1600">
                <a:solidFill>
                  <a:srgbClr val="000066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algn="ctr" defTabSz="901700" eaLnBrk="0" fontAlgn="base" hangingPunct="0">
              <a:spcBef>
                <a:spcPct val="50000"/>
              </a:spcBef>
              <a:spcAft>
                <a:spcPct val="0"/>
              </a:spcAft>
              <a:tabLst>
                <a:tab pos="444500" algn="l"/>
              </a:tabLst>
              <a:defRPr sz="1600">
                <a:solidFill>
                  <a:srgbClr val="000066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l"/>
            <a:r>
              <a:rPr lang="en-US" altLang="ja-JP" sz="1400">
                <a:solidFill>
                  <a:schemeClr val="bg2"/>
                </a:solidFill>
              </a:rPr>
              <a:t>Neutrino</a:t>
            </a:r>
            <a:br>
              <a:rPr lang="en-US" altLang="ja-JP" sz="1400">
                <a:solidFill>
                  <a:schemeClr val="bg2"/>
                </a:solidFill>
              </a:rPr>
            </a:br>
            <a:r>
              <a:rPr lang="en-US" altLang="ja-JP" sz="1400">
                <a:solidFill>
                  <a:schemeClr val="bg2"/>
                </a:solidFill>
              </a:rPr>
              <a:t>Experiment</a:t>
            </a:r>
            <a:br>
              <a:rPr lang="en-US" altLang="ja-JP" sz="1400">
                <a:solidFill>
                  <a:schemeClr val="bg2"/>
                </a:solidFill>
              </a:rPr>
            </a:br>
            <a:r>
              <a:rPr lang="en-US" altLang="ja-JP" sz="1400">
                <a:solidFill>
                  <a:schemeClr val="bg2"/>
                </a:solidFill>
              </a:rPr>
              <a:t>Facility</a:t>
            </a:r>
          </a:p>
        </p:txBody>
      </p:sp>
      <p:sp>
        <p:nvSpPr>
          <p:cNvPr id="19482" name="Text Box 80"/>
          <p:cNvSpPr txBox="1">
            <a:spLocks noChangeArrowheads="1"/>
          </p:cNvSpPr>
          <p:nvPr/>
        </p:nvSpPr>
        <p:spPr bwMode="auto">
          <a:xfrm>
            <a:off x="2555875" y="6296025"/>
            <a:ext cx="13906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182563" indent="-182563" defTabSz="901700">
              <a:tabLst>
                <a:tab pos="444500" algn="l"/>
              </a:tabLst>
              <a:defRPr sz="1600">
                <a:solidFill>
                  <a:srgbClr val="000066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defTabSz="901700">
              <a:tabLst>
                <a:tab pos="444500" algn="l"/>
              </a:tabLst>
              <a:defRPr sz="1600">
                <a:solidFill>
                  <a:srgbClr val="000066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defTabSz="901700">
              <a:tabLst>
                <a:tab pos="444500" algn="l"/>
              </a:tabLst>
              <a:defRPr sz="1600">
                <a:solidFill>
                  <a:srgbClr val="000066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defTabSz="901700">
              <a:tabLst>
                <a:tab pos="444500" algn="l"/>
              </a:tabLst>
              <a:defRPr sz="1600">
                <a:solidFill>
                  <a:srgbClr val="000066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defTabSz="901700">
              <a:tabLst>
                <a:tab pos="444500" algn="l"/>
              </a:tabLst>
              <a:defRPr sz="1600">
                <a:solidFill>
                  <a:srgbClr val="000066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algn="ctr" defTabSz="901700" eaLnBrk="0" fontAlgn="base" hangingPunct="0">
              <a:spcBef>
                <a:spcPct val="50000"/>
              </a:spcBef>
              <a:spcAft>
                <a:spcPct val="0"/>
              </a:spcAft>
              <a:tabLst>
                <a:tab pos="444500" algn="l"/>
              </a:tabLst>
              <a:defRPr sz="1600">
                <a:solidFill>
                  <a:srgbClr val="000066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algn="ctr" defTabSz="901700" eaLnBrk="0" fontAlgn="base" hangingPunct="0">
              <a:spcBef>
                <a:spcPct val="50000"/>
              </a:spcBef>
              <a:spcAft>
                <a:spcPct val="0"/>
              </a:spcAft>
              <a:tabLst>
                <a:tab pos="444500" algn="l"/>
              </a:tabLst>
              <a:defRPr sz="1600">
                <a:solidFill>
                  <a:srgbClr val="000066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algn="ctr" defTabSz="901700" eaLnBrk="0" fontAlgn="base" hangingPunct="0">
              <a:spcBef>
                <a:spcPct val="50000"/>
              </a:spcBef>
              <a:spcAft>
                <a:spcPct val="0"/>
              </a:spcAft>
              <a:tabLst>
                <a:tab pos="444500" algn="l"/>
              </a:tabLst>
              <a:defRPr sz="1600">
                <a:solidFill>
                  <a:srgbClr val="000066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algn="ctr" defTabSz="901700" eaLnBrk="0" fontAlgn="base" hangingPunct="0">
              <a:spcBef>
                <a:spcPct val="50000"/>
              </a:spcBef>
              <a:spcAft>
                <a:spcPct val="0"/>
              </a:spcAft>
              <a:tabLst>
                <a:tab pos="444500" algn="l"/>
              </a:tabLst>
              <a:defRPr sz="1600">
                <a:solidFill>
                  <a:srgbClr val="000066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r>
              <a:rPr lang="en-US" altLang="ja-JP">
                <a:solidFill>
                  <a:srgbClr val="0000BC"/>
                </a:solidFill>
              </a:rPr>
              <a:t>Pacific ocean</a:t>
            </a:r>
          </a:p>
        </p:txBody>
      </p:sp>
      <p:grpSp>
        <p:nvGrpSpPr>
          <p:cNvPr id="25" name="グループ化 24"/>
          <p:cNvGrpSpPr/>
          <p:nvPr/>
        </p:nvGrpSpPr>
        <p:grpSpPr>
          <a:xfrm>
            <a:off x="6924891" y="6110406"/>
            <a:ext cx="1368920" cy="313184"/>
            <a:chOff x="6371432" y="-747464"/>
            <a:chExt cx="1368920" cy="313184"/>
          </a:xfrm>
        </p:grpSpPr>
        <p:cxnSp>
          <p:nvCxnSpPr>
            <p:cNvPr id="5" name="直線コネクタ 4"/>
            <p:cNvCxnSpPr/>
            <p:nvPr/>
          </p:nvCxnSpPr>
          <p:spPr bwMode="auto">
            <a:xfrm>
              <a:off x="6371432" y="-603448"/>
              <a:ext cx="1368920" cy="0"/>
            </a:xfrm>
            <a:prstGeom prst="line">
              <a:avLst/>
            </a:prstGeom>
            <a:solidFill>
              <a:srgbClr val="FFFFFF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" name="直線コネクタ 6"/>
            <p:cNvCxnSpPr/>
            <p:nvPr/>
          </p:nvCxnSpPr>
          <p:spPr bwMode="auto">
            <a:xfrm flipH="1" flipV="1">
              <a:off x="7092280" y="-747464"/>
              <a:ext cx="648072" cy="144016"/>
            </a:xfrm>
            <a:prstGeom prst="line">
              <a:avLst/>
            </a:prstGeom>
            <a:solidFill>
              <a:srgbClr val="FFFFFF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" name="直線コネクタ 18"/>
            <p:cNvCxnSpPr/>
            <p:nvPr/>
          </p:nvCxnSpPr>
          <p:spPr bwMode="auto">
            <a:xfrm flipH="1">
              <a:off x="7055892" y="-747464"/>
              <a:ext cx="36388" cy="313184"/>
            </a:xfrm>
            <a:prstGeom prst="line">
              <a:avLst/>
            </a:prstGeom>
            <a:solidFill>
              <a:srgbClr val="FFFFFF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6" name="テキスト ボックス 25"/>
          <p:cNvSpPr txBox="1"/>
          <p:nvPr/>
        </p:nvSpPr>
        <p:spPr>
          <a:xfrm>
            <a:off x="8293811" y="6054367"/>
            <a:ext cx="3706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i="1" dirty="0" smtClean="0">
                <a:solidFill>
                  <a:srgbClr val="FF0000"/>
                </a:solidFill>
              </a:rPr>
              <a:t>N</a:t>
            </a:r>
            <a:endParaRPr kumimoji="1" lang="ja-JP" altLang="en-US" sz="2000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日付プレースホルダー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 sz="1600">
                <a:solidFill>
                  <a:srgbClr val="000066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>
              <a:defRPr sz="1600">
                <a:solidFill>
                  <a:srgbClr val="000066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>
              <a:defRPr sz="1600">
                <a:solidFill>
                  <a:srgbClr val="000066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>
              <a:defRPr sz="1600">
                <a:solidFill>
                  <a:srgbClr val="000066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>
              <a:defRPr sz="1600">
                <a:solidFill>
                  <a:srgbClr val="000066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00066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00066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00066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00066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r>
              <a:rPr lang="en-US" altLang="ja-JP" sz="1200" smtClean="0"/>
              <a:t>2013 Apr.30-May.03</a:t>
            </a:r>
          </a:p>
        </p:txBody>
      </p:sp>
      <p:sp>
        <p:nvSpPr>
          <p:cNvPr id="20483" name="フッター プレースホルダー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1600">
                <a:solidFill>
                  <a:srgbClr val="000066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>
              <a:defRPr sz="1600">
                <a:solidFill>
                  <a:srgbClr val="000066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>
              <a:defRPr sz="1600">
                <a:solidFill>
                  <a:srgbClr val="000066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>
              <a:defRPr sz="1600">
                <a:solidFill>
                  <a:srgbClr val="000066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>
              <a:defRPr sz="1600">
                <a:solidFill>
                  <a:srgbClr val="000066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00066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00066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00066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00066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r>
              <a:rPr lang="en-US" altLang="ja-JP" sz="1200" smtClean="0"/>
              <a:t>Shuei YAMADA @ EPICS Collaboration Meeting 2013 Spring</a:t>
            </a:r>
          </a:p>
        </p:txBody>
      </p:sp>
      <p:sp>
        <p:nvSpPr>
          <p:cNvPr id="20484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600">
                <a:solidFill>
                  <a:srgbClr val="000066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>
              <a:defRPr sz="1600">
                <a:solidFill>
                  <a:srgbClr val="000066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>
              <a:defRPr sz="1600">
                <a:solidFill>
                  <a:srgbClr val="000066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>
              <a:defRPr sz="1600">
                <a:solidFill>
                  <a:srgbClr val="000066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>
              <a:defRPr sz="1600">
                <a:solidFill>
                  <a:srgbClr val="000066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00066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00066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00066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00066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fld id="{81FCBD3A-7DD7-48C2-A216-7C784C520EA5}" type="slidenum">
              <a:rPr lang="en-US" altLang="ja-JP" sz="1400" smtClean="0"/>
              <a:pPr/>
              <a:t>5</a:t>
            </a:fld>
            <a:endParaRPr lang="en-US" altLang="ja-JP" sz="1400" smtClean="0"/>
          </a:p>
        </p:txBody>
      </p:sp>
      <p:pic>
        <p:nvPicPr>
          <p:cNvPr id="20485" name="Picture 6" descr="j-parc after 201103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4" t="30142" r="19548" b="7329"/>
          <a:stretch>
            <a:fillRect/>
          </a:stretch>
        </p:blipFill>
        <p:spPr bwMode="auto">
          <a:xfrm>
            <a:off x="0" y="908050"/>
            <a:ext cx="9144000" cy="571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115888"/>
            <a:ext cx="7848600" cy="762000"/>
          </a:xfrm>
        </p:spPr>
        <p:txBody>
          <a:bodyPr/>
          <a:lstStyle/>
          <a:p>
            <a:pPr eaLnBrk="1" hangingPunct="1"/>
            <a:r>
              <a:rPr lang="en-US" altLang="ja-JP" smtClean="0"/>
              <a:t>J-PARC Main Ring</a:t>
            </a:r>
          </a:p>
        </p:txBody>
      </p:sp>
      <p:sp>
        <p:nvSpPr>
          <p:cNvPr id="20487" name="Text Box 7"/>
          <p:cNvSpPr txBox="1">
            <a:spLocks noChangeArrowheads="1"/>
          </p:cNvSpPr>
          <p:nvPr/>
        </p:nvSpPr>
        <p:spPr bwMode="auto">
          <a:xfrm>
            <a:off x="0" y="6294438"/>
            <a:ext cx="9413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182563" indent="-182563" defTabSz="901700">
              <a:tabLst>
                <a:tab pos="444500" algn="l"/>
              </a:tabLst>
              <a:defRPr sz="1600">
                <a:solidFill>
                  <a:srgbClr val="000066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defTabSz="901700">
              <a:tabLst>
                <a:tab pos="444500" algn="l"/>
              </a:tabLst>
              <a:defRPr sz="1600">
                <a:solidFill>
                  <a:srgbClr val="000066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defTabSz="901700">
              <a:tabLst>
                <a:tab pos="444500" algn="l"/>
              </a:tabLst>
              <a:defRPr sz="1600">
                <a:solidFill>
                  <a:srgbClr val="000066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defTabSz="901700">
              <a:tabLst>
                <a:tab pos="444500" algn="l"/>
              </a:tabLst>
              <a:defRPr sz="1600">
                <a:solidFill>
                  <a:srgbClr val="000066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defTabSz="901700">
              <a:tabLst>
                <a:tab pos="444500" algn="l"/>
              </a:tabLst>
              <a:defRPr sz="1600">
                <a:solidFill>
                  <a:srgbClr val="000066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algn="ctr" defTabSz="901700" eaLnBrk="0" fontAlgn="base" hangingPunct="0">
              <a:spcBef>
                <a:spcPct val="50000"/>
              </a:spcBef>
              <a:spcAft>
                <a:spcPct val="0"/>
              </a:spcAft>
              <a:tabLst>
                <a:tab pos="444500" algn="l"/>
              </a:tabLst>
              <a:defRPr sz="1600">
                <a:solidFill>
                  <a:srgbClr val="000066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algn="ctr" defTabSz="901700" eaLnBrk="0" fontAlgn="base" hangingPunct="0">
              <a:spcBef>
                <a:spcPct val="50000"/>
              </a:spcBef>
              <a:spcAft>
                <a:spcPct val="0"/>
              </a:spcAft>
              <a:tabLst>
                <a:tab pos="444500" algn="l"/>
              </a:tabLst>
              <a:defRPr sz="1600">
                <a:solidFill>
                  <a:srgbClr val="000066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algn="ctr" defTabSz="901700" eaLnBrk="0" fontAlgn="base" hangingPunct="0">
              <a:spcBef>
                <a:spcPct val="50000"/>
              </a:spcBef>
              <a:spcAft>
                <a:spcPct val="0"/>
              </a:spcAft>
              <a:tabLst>
                <a:tab pos="444500" algn="l"/>
              </a:tabLst>
              <a:defRPr sz="1600">
                <a:solidFill>
                  <a:srgbClr val="000066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algn="ctr" defTabSz="901700" eaLnBrk="0" fontAlgn="base" hangingPunct="0">
              <a:spcBef>
                <a:spcPct val="50000"/>
              </a:spcBef>
              <a:spcAft>
                <a:spcPct val="0"/>
              </a:spcAft>
              <a:tabLst>
                <a:tab pos="444500" algn="l"/>
              </a:tabLst>
              <a:defRPr sz="1600">
                <a:solidFill>
                  <a:srgbClr val="000066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r>
              <a:rPr lang="en-US" altLang="ja-JP">
                <a:solidFill>
                  <a:srgbClr val="FFFFFF"/>
                </a:solidFill>
              </a:rPr>
              <a:t>©google</a:t>
            </a:r>
          </a:p>
        </p:txBody>
      </p:sp>
      <p:grpSp>
        <p:nvGrpSpPr>
          <p:cNvPr id="20488" name="Group 39"/>
          <p:cNvGrpSpPr>
            <a:grpSpLocks/>
          </p:cNvGrpSpPr>
          <p:nvPr/>
        </p:nvGrpSpPr>
        <p:grpSpPr bwMode="auto">
          <a:xfrm>
            <a:off x="1619250" y="1484313"/>
            <a:ext cx="3341688" cy="3792537"/>
            <a:chOff x="1023" y="935"/>
            <a:chExt cx="2105" cy="2389"/>
          </a:xfrm>
        </p:grpSpPr>
        <p:grpSp>
          <p:nvGrpSpPr>
            <p:cNvPr id="20493" name="Group 26"/>
            <p:cNvGrpSpPr>
              <a:grpSpLocks/>
            </p:cNvGrpSpPr>
            <p:nvPr/>
          </p:nvGrpSpPr>
          <p:grpSpPr bwMode="auto">
            <a:xfrm>
              <a:off x="1023" y="935"/>
              <a:ext cx="1630" cy="947"/>
              <a:chOff x="1023" y="935"/>
              <a:chExt cx="1630" cy="947"/>
            </a:xfrm>
          </p:grpSpPr>
          <p:grpSp>
            <p:nvGrpSpPr>
              <p:cNvPr id="20506" name="Group 19"/>
              <p:cNvGrpSpPr>
                <a:grpSpLocks/>
              </p:cNvGrpSpPr>
              <p:nvPr/>
            </p:nvGrpSpPr>
            <p:grpSpPr bwMode="auto">
              <a:xfrm>
                <a:off x="1023" y="935"/>
                <a:ext cx="1630" cy="947"/>
                <a:chOff x="1023" y="935"/>
                <a:chExt cx="1630" cy="947"/>
              </a:xfrm>
            </p:grpSpPr>
            <p:sp>
              <p:nvSpPr>
                <p:cNvPr id="20509" name="Arc 13"/>
                <p:cNvSpPr>
                  <a:spLocks/>
                </p:cNvSpPr>
                <p:nvPr/>
              </p:nvSpPr>
              <p:spPr bwMode="auto">
                <a:xfrm rot="-5400000">
                  <a:off x="1700" y="618"/>
                  <a:ext cx="635" cy="1270"/>
                </a:xfrm>
                <a:custGeom>
                  <a:avLst/>
                  <a:gdLst>
                    <a:gd name="T0" fmla="*/ 0 w 21600"/>
                    <a:gd name="T1" fmla="*/ 0 h 37346"/>
                    <a:gd name="T2" fmla="*/ 0 w 21600"/>
                    <a:gd name="T3" fmla="*/ 0 h 37346"/>
                    <a:gd name="T4" fmla="*/ 0 w 21600"/>
                    <a:gd name="T5" fmla="*/ 0 h 37346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37346" fill="none" extrusionOk="0">
                      <a:moveTo>
                        <a:pt x="10920" y="0"/>
                      </a:moveTo>
                      <a:cubicBezTo>
                        <a:pt x="17535" y="3876"/>
                        <a:pt x="21600" y="10969"/>
                        <a:pt x="21600" y="18636"/>
                      </a:cubicBezTo>
                      <a:cubicBezTo>
                        <a:pt x="21600" y="26355"/>
                        <a:pt x="17480" y="33488"/>
                        <a:pt x="10793" y="37346"/>
                      </a:cubicBezTo>
                    </a:path>
                    <a:path w="21600" h="37346" stroke="0" extrusionOk="0">
                      <a:moveTo>
                        <a:pt x="10920" y="0"/>
                      </a:moveTo>
                      <a:cubicBezTo>
                        <a:pt x="17535" y="3876"/>
                        <a:pt x="21600" y="10969"/>
                        <a:pt x="21600" y="18636"/>
                      </a:cubicBezTo>
                      <a:cubicBezTo>
                        <a:pt x="21600" y="26355"/>
                        <a:pt x="17480" y="33488"/>
                        <a:pt x="10793" y="37346"/>
                      </a:cubicBezTo>
                      <a:lnTo>
                        <a:pt x="0" y="18636"/>
                      </a:lnTo>
                      <a:lnTo>
                        <a:pt x="10920" y="0"/>
                      </a:lnTo>
                      <a:close/>
                    </a:path>
                  </a:pathLst>
                </a:cu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20510" name="Line 18"/>
                <p:cNvSpPr>
                  <a:spLocks noChangeShapeType="1"/>
                </p:cNvSpPr>
                <p:nvPr/>
              </p:nvSpPr>
              <p:spPr bwMode="auto">
                <a:xfrm flipH="1">
                  <a:off x="1023" y="1247"/>
                  <a:ext cx="363" cy="635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</p:grpSp>
          <p:sp>
            <p:nvSpPr>
              <p:cNvPr id="20507" name="Arc 22"/>
              <p:cNvSpPr>
                <a:spLocks/>
              </p:cNvSpPr>
              <p:nvPr/>
            </p:nvSpPr>
            <p:spPr bwMode="auto">
              <a:xfrm rot="-5400000">
                <a:off x="1700" y="618"/>
                <a:ext cx="635" cy="1270"/>
              </a:xfrm>
              <a:custGeom>
                <a:avLst/>
                <a:gdLst>
                  <a:gd name="T0" fmla="*/ 0 w 21600"/>
                  <a:gd name="T1" fmla="*/ 0 h 37346"/>
                  <a:gd name="T2" fmla="*/ 0 w 21600"/>
                  <a:gd name="T3" fmla="*/ 0 h 37346"/>
                  <a:gd name="T4" fmla="*/ 0 w 21600"/>
                  <a:gd name="T5" fmla="*/ 0 h 3734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37346" fill="none" extrusionOk="0">
                    <a:moveTo>
                      <a:pt x="10920" y="0"/>
                    </a:moveTo>
                    <a:cubicBezTo>
                      <a:pt x="17535" y="3876"/>
                      <a:pt x="21600" y="10969"/>
                      <a:pt x="21600" y="18636"/>
                    </a:cubicBezTo>
                    <a:cubicBezTo>
                      <a:pt x="21600" y="26355"/>
                      <a:pt x="17480" y="33488"/>
                      <a:pt x="10793" y="37346"/>
                    </a:cubicBezTo>
                  </a:path>
                  <a:path w="21600" h="37346" stroke="0" extrusionOk="0">
                    <a:moveTo>
                      <a:pt x="10920" y="0"/>
                    </a:moveTo>
                    <a:cubicBezTo>
                      <a:pt x="17535" y="3876"/>
                      <a:pt x="21600" y="10969"/>
                      <a:pt x="21600" y="18636"/>
                    </a:cubicBezTo>
                    <a:cubicBezTo>
                      <a:pt x="21600" y="26355"/>
                      <a:pt x="17480" y="33488"/>
                      <a:pt x="10793" y="37346"/>
                    </a:cubicBezTo>
                    <a:lnTo>
                      <a:pt x="0" y="18636"/>
                    </a:lnTo>
                    <a:lnTo>
                      <a:pt x="10920" y="0"/>
                    </a:lnTo>
                    <a:close/>
                  </a:path>
                </a:pathLst>
              </a:cu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0508" name="Line 23"/>
              <p:cNvSpPr>
                <a:spLocks noChangeShapeType="1"/>
              </p:cNvSpPr>
              <p:nvPr/>
            </p:nvSpPr>
            <p:spPr bwMode="auto">
              <a:xfrm flipH="1">
                <a:off x="1023" y="1247"/>
                <a:ext cx="363" cy="635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grpSp>
          <p:nvGrpSpPr>
            <p:cNvPr id="20494" name="Group 27"/>
            <p:cNvGrpSpPr>
              <a:grpSpLocks/>
            </p:cNvGrpSpPr>
            <p:nvPr/>
          </p:nvGrpSpPr>
          <p:grpSpPr bwMode="auto">
            <a:xfrm rot="-7200000">
              <a:off x="755" y="2035"/>
              <a:ext cx="1630" cy="947"/>
              <a:chOff x="1023" y="935"/>
              <a:chExt cx="1630" cy="947"/>
            </a:xfrm>
          </p:grpSpPr>
          <p:grpSp>
            <p:nvGrpSpPr>
              <p:cNvPr id="20501" name="Group 28"/>
              <p:cNvGrpSpPr>
                <a:grpSpLocks/>
              </p:cNvGrpSpPr>
              <p:nvPr/>
            </p:nvGrpSpPr>
            <p:grpSpPr bwMode="auto">
              <a:xfrm>
                <a:off x="1023" y="935"/>
                <a:ext cx="1630" cy="947"/>
                <a:chOff x="1023" y="935"/>
                <a:chExt cx="1630" cy="947"/>
              </a:xfrm>
            </p:grpSpPr>
            <p:sp>
              <p:nvSpPr>
                <p:cNvPr id="20504" name="Arc 29"/>
                <p:cNvSpPr>
                  <a:spLocks/>
                </p:cNvSpPr>
                <p:nvPr/>
              </p:nvSpPr>
              <p:spPr bwMode="auto">
                <a:xfrm rot="-5400000">
                  <a:off x="1700" y="618"/>
                  <a:ext cx="635" cy="1270"/>
                </a:xfrm>
                <a:custGeom>
                  <a:avLst/>
                  <a:gdLst>
                    <a:gd name="T0" fmla="*/ 0 w 21600"/>
                    <a:gd name="T1" fmla="*/ 0 h 37346"/>
                    <a:gd name="T2" fmla="*/ 0 w 21600"/>
                    <a:gd name="T3" fmla="*/ 0 h 37346"/>
                    <a:gd name="T4" fmla="*/ 0 w 21600"/>
                    <a:gd name="T5" fmla="*/ 0 h 37346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37346" fill="none" extrusionOk="0">
                      <a:moveTo>
                        <a:pt x="10920" y="0"/>
                      </a:moveTo>
                      <a:cubicBezTo>
                        <a:pt x="17535" y="3876"/>
                        <a:pt x="21600" y="10969"/>
                        <a:pt x="21600" y="18636"/>
                      </a:cubicBezTo>
                      <a:cubicBezTo>
                        <a:pt x="21600" y="26355"/>
                        <a:pt x="17480" y="33488"/>
                        <a:pt x="10793" y="37346"/>
                      </a:cubicBezTo>
                    </a:path>
                    <a:path w="21600" h="37346" stroke="0" extrusionOk="0">
                      <a:moveTo>
                        <a:pt x="10920" y="0"/>
                      </a:moveTo>
                      <a:cubicBezTo>
                        <a:pt x="17535" y="3876"/>
                        <a:pt x="21600" y="10969"/>
                        <a:pt x="21600" y="18636"/>
                      </a:cubicBezTo>
                      <a:cubicBezTo>
                        <a:pt x="21600" y="26355"/>
                        <a:pt x="17480" y="33488"/>
                        <a:pt x="10793" y="37346"/>
                      </a:cubicBezTo>
                      <a:lnTo>
                        <a:pt x="0" y="18636"/>
                      </a:lnTo>
                      <a:lnTo>
                        <a:pt x="10920" y="0"/>
                      </a:lnTo>
                      <a:close/>
                    </a:path>
                  </a:pathLst>
                </a:cu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20505" name="Line 30"/>
                <p:cNvSpPr>
                  <a:spLocks noChangeShapeType="1"/>
                </p:cNvSpPr>
                <p:nvPr/>
              </p:nvSpPr>
              <p:spPr bwMode="auto">
                <a:xfrm flipH="1">
                  <a:off x="1023" y="1247"/>
                  <a:ext cx="363" cy="635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</p:grpSp>
          <p:sp>
            <p:nvSpPr>
              <p:cNvPr id="20502" name="Arc 31"/>
              <p:cNvSpPr>
                <a:spLocks/>
              </p:cNvSpPr>
              <p:nvPr/>
            </p:nvSpPr>
            <p:spPr bwMode="auto">
              <a:xfrm rot="-5400000">
                <a:off x="1700" y="618"/>
                <a:ext cx="635" cy="1270"/>
              </a:xfrm>
              <a:custGeom>
                <a:avLst/>
                <a:gdLst>
                  <a:gd name="T0" fmla="*/ 0 w 21600"/>
                  <a:gd name="T1" fmla="*/ 0 h 37346"/>
                  <a:gd name="T2" fmla="*/ 0 w 21600"/>
                  <a:gd name="T3" fmla="*/ 0 h 37346"/>
                  <a:gd name="T4" fmla="*/ 0 w 21600"/>
                  <a:gd name="T5" fmla="*/ 0 h 3734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37346" fill="none" extrusionOk="0">
                    <a:moveTo>
                      <a:pt x="10920" y="0"/>
                    </a:moveTo>
                    <a:cubicBezTo>
                      <a:pt x="17535" y="3876"/>
                      <a:pt x="21600" y="10969"/>
                      <a:pt x="21600" y="18636"/>
                    </a:cubicBezTo>
                    <a:cubicBezTo>
                      <a:pt x="21600" y="26355"/>
                      <a:pt x="17480" y="33488"/>
                      <a:pt x="10793" y="37346"/>
                    </a:cubicBezTo>
                  </a:path>
                  <a:path w="21600" h="37346" stroke="0" extrusionOk="0">
                    <a:moveTo>
                      <a:pt x="10920" y="0"/>
                    </a:moveTo>
                    <a:cubicBezTo>
                      <a:pt x="17535" y="3876"/>
                      <a:pt x="21600" y="10969"/>
                      <a:pt x="21600" y="18636"/>
                    </a:cubicBezTo>
                    <a:cubicBezTo>
                      <a:pt x="21600" y="26355"/>
                      <a:pt x="17480" y="33488"/>
                      <a:pt x="10793" y="37346"/>
                    </a:cubicBezTo>
                    <a:lnTo>
                      <a:pt x="0" y="18636"/>
                    </a:lnTo>
                    <a:lnTo>
                      <a:pt x="10920" y="0"/>
                    </a:lnTo>
                    <a:close/>
                  </a:path>
                </a:pathLst>
              </a:cu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0503" name="Line 32"/>
              <p:cNvSpPr>
                <a:spLocks noChangeShapeType="1"/>
              </p:cNvSpPr>
              <p:nvPr/>
            </p:nvSpPr>
            <p:spPr bwMode="auto">
              <a:xfrm flipH="1">
                <a:off x="1023" y="1247"/>
                <a:ext cx="363" cy="635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grpSp>
          <p:nvGrpSpPr>
            <p:cNvPr id="20495" name="Group 33"/>
            <p:cNvGrpSpPr>
              <a:grpSpLocks/>
            </p:cNvGrpSpPr>
            <p:nvPr/>
          </p:nvGrpSpPr>
          <p:grpSpPr bwMode="auto">
            <a:xfrm rot="7200000">
              <a:off x="1840" y="1724"/>
              <a:ext cx="1630" cy="947"/>
              <a:chOff x="1023" y="935"/>
              <a:chExt cx="1630" cy="947"/>
            </a:xfrm>
          </p:grpSpPr>
          <p:grpSp>
            <p:nvGrpSpPr>
              <p:cNvPr id="20496" name="Group 34"/>
              <p:cNvGrpSpPr>
                <a:grpSpLocks/>
              </p:cNvGrpSpPr>
              <p:nvPr/>
            </p:nvGrpSpPr>
            <p:grpSpPr bwMode="auto">
              <a:xfrm>
                <a:off x="1023" y="935"/>
                <a:ext cx="1630" cy="947"/>
                <a:chOff x="1023" y="935"/>
                <a:chExt cx="1630" cy="947"/>
              </a:xfrm>
            </p:grpSpPr>
            <p:sp>
              <p:nvSpPr>
                <p:cNvPr id="20499" name="Arc 35"/>
                <p:cNvSpPr>
                  <a:spLocks/>
                </p:cNvSpPr>
                <p:nvPr/>
              </p:nvSpPr>
              <p:spPr bwMode="auto">
                <a:xfrm rot="-5400000">
                  <a:off x="1700" y="618"/>
                  <a:ext cx="635" cy="1270"/>
                </a:xfrm>
                <a:custGeom>
                  <a:avLst/>
                  <a:gdLst>
                    <a:gd name="T0" fmla="*/ 0 w 21600"/>
                    <a:gd name="T1" fmla="*/ 0 h 37346"/>
                    <a:gd name="T2" fmla="*/ 0 w 21600"/>
                    <a:gd name="T3" fmla="*/ 0 h 37346"/>
                    <a:gd name="T4" fmla="*/ 0 w 21600"/>
                    <a:gd name="T5" fmla="*/ 0 h 37346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37346" fill="none" extrusionOk="0">
                      <a:moveTo>
                        <a:pt x="10920" y="0"/>
                      </a:moveTo>
                      <a:cubicBezTo>
                        <a:pt x="17535" y="3876"/>
                        <a:pt x="21600" y="10969"/>
                        <a:pt x="21600" y="18636"/>
                      </a:cubicBezTo>
                      <a:cubicBezTo>
                        <a:pt x="21600" y="26355"/>
                        <a:pt x="17480" y="33488"/>
                        <a:pt x="10793" y="37346"/>
                      </a:cubicBezTo>
                    </a:path>
                    <a:path w="21600" h="37346" stroke="0" extrusionOk="0">
                      <a:moveTo>
                        <a:pt x="10920" y="0"/>
                      </a:moveTo>
                      <a:cubicBezTo>
                        <a:pt x="17535" y="3876"/>
                        <a:pt x="21600" y="10969"/>
                        <a:pt x="21600" y="18636"/>
                      </a:cubicBezTo>
                      <a:cubicBezTo>
                        <a:pt x="21600" y="26355"/>
                        <a:pt x="17480" y="33488"/>
                        <a:pt x="10793" y="37346"/>
                      </a:cubicBezTo>
                      <a:lnTo>
                        <a:pt x="0" y="18636"/>
                      </a:lnTo>
                      <a:lnTo>
                        <a:pt x="10920" y="0"/>
                      </a:lnTo>
                      <a:close/>
                    </a:path>
                  </a:pathLst>
                </a:cu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20500" name="Line 36"/>
                <p:cNvSpPr>
                  <a:spLocks noChangeShapeType="1"/>
                </p:cNvSpPr>
                <p:nvPr/>
              </p:nvSpPr>
              <p:spPr bwMode="auto">
                <a:xfrm flipH="1">
                  <a:off x="1023" y="1247"/>
                  <a:ext cx="363" cy="635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</p:grpSp>
          <p:sp>
            <p:nvSpPr>
              <p:cNvPr id="20497" name="Arc 37"/>
              <p:cNvSpPr>
                <a:spLocks/>
              </p:cNvSpPr>
              <p:nvPr/>
            </p:nvSpPr>
            <p:spPr bwMode="auto">
              <a:xfrm rot="-5400000">
                <a:off x="1700" y="618"/>
                <a:ext cx="635" cy="1270"/>
              </a:xfrm>
              <a:custGeom>
                <a:avLst/>
                <a:gdLst>
                  <a:gd name="T0" fmla="*/ 0 w 21600"/>
                  <a:gd name="T1" fmla="*/ 0 h 37346"/>
                  <a:gd name="T2" fmla="*/ 0 w 21600"/>
                  <a:gd name="T3" fmla="*/ 0 h 37346"/>
                  <a:gd name="T4" fmla="*/ 0 w 21600"/>
                  <a:gd name="T5" fmla="*/ 0 h 3734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37346" fill="none" extrusionOk="0">
                    <a:moveTo>
                      <a:pt x="10920" y="0"/>
                    </a:moveTo>
                    <a:cubicBezTo>
                      <a:pt x="17535" y="3876"/>
                      <a:pt x="21600" y="10969"/>
                      <a:pt x="21600" y="18636"/>
                    </a:cubicBezTo>
                    <a:cubicBezTo>
                      <a:pt x="21600" y="26355"/>
                      <a:pt x="17480" y="33488"/>
                      <a:pt x="10793" y="37346"/>
                    </a:cubicBezTo>
                  </a:path>
                  <a:path w="21600" h="37346" stroke="0" extrusionOk="0">
                    <a:moveTo>
                      <a:pt x="10920" y="0"/>
                    </a:moveTo>
                    <a:cubicBezTo>
                      <a:pt x="17535" y="3876"/>
                      <a:pt x="21600" y="10969"/>
                      <a:pt x="21600" y="18636"/>
                    </a:cubicBezTo>
                    <a:cubicBezTo>
                      <a:pt x="21600" y="26355"/>
                      <a:pt x="17480" y="33488"/>
                      <a:pt x="10793" y="37346"/>
                    </a:cubicBezTo>
                    <a:lnTo>
                      <a:pt x="0" y="18636"/>
                    </a:lnTo>
                    <a:lnTo>
                      <a:pt x="10920" y="0"/>
                    </a:lnTo>
                    <a:close/>
                  </a:path>
                </a:pathLst>
              </a:cu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0498" name="Line 38"/>
              <p:cNvSpPr>
                <a:spLocks noChangeShapeType="1"/>
              </p:cNvSpPr>
              <p:nvPr/>
            </p:nvSpPr>
            <p:spPr bwMode="auto">
              <a:xfrm flipH="1">
                <a:off x="1023" y="1247"/>
                <a:ext cx="363" cy="635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</p:grpSp>
      <p:sp>
        <p:nvSpPr>
          <p:cNvPr id="20489" name="Line 61"/>
          <p:cNvSpPr>
            <a:spLocks noChangeShapeType="1"/>
          </p:cNvSpPr>
          <p:nvPr/>
        </p:nvSpPr>
        <p:spPr bwMode="auto">
          <a:xfrm flipH="1">
            <a:off x="900113" y="2420938"/>
            <a:ext cx="1008062" cy="13684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0490" name="Line 64"/>
          <p:cNvSpPr>
            <a:spLocks noChangeShapeType="1"/>
          </p:cNvSpPr>
          <p:nvPr/>
        </p:nvSpPr>
        <p:spPr bwMode="auto">
          <a:xfrm flipV="1">
            <a:off x="4500563" y="1844675"/>
            <a:ext cx="71437" cy="18002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0491" name="Arc 65"/>
          <p:cNvSpPr>
            <a:spLocks/>
          </p:cNvSpPr>
          <p:nvPr/>
        </p:nvSpPr>
        <p:spPr bwMode="auto">
          <a:xfrm flipV="1">
            <a:off x="3635375" y="3644900"/>
            <a:ext cx="865188" cy="10795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4" name="Rectangle 3"/>
          <p:cNvSpPr txBox="1">
            <a:spLocks noChangeArrowheads="1"/>
          </p:cNvSpPr>
          <p:nvPr/>
        </p:nvSpPr>
        <p:spPr bwMode="auto">
          <a:xfrm>
            <a:off x="4716463" y="908050"/>
            <a:ext cx="4427537" cy="5718175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txBody>
          <a:bodyPr lIns="0" tIns="36000" rIns="0" bIns="3600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FF33"/>
              </a:buClr>
              <a:buSzPct val="70000"/>
              <a:buFont typeface="Arial Unicode MS" pitchFamily="50" charset="-128"/>
              <a:buBlip>
                <a:blip r:embed="rId4"/>
              </a:buBlip>
              <a:defRPr kumimoji="1" sz="240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Arial Unicode MS" pitchFamily="50" charset="-128"/>
              <a:buBlip>
                <a:blip r:embed="rId5"/>
              </a:buBlip>
              <a:defRPr kumimoji="1" sz="200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SzPct val="65000"/>
              <a:buFont typeface="Arial Unicode MS" pitchFamily="50" charset="-128"/>
              <a:buBlip>
                <a:blip r:embed="rId6"/>
              </a:buBlip>
              <a:defRPr kumimoji="1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Arial Unicode MS" pitchFamily="50" charset="-128"/>
              <a:buBlip>
                <a:blip r:embed="rId7"/>
              </a:buBlip>
              <a:defRPr kumimoji="1" sz="160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Arial Unicode MS" pitchFamily="50" charset="-128"/>
              <a:buBlip>
                <a:blip r:embed="rId8"/>
              </a:buBlip>
              <a:defRPr kumimoji="1" sz="160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Arial Unicode MS" pitchFamily="50" charset="-128"/>
              <a:buBlip>
                <a:blip r:embed="rId8"/>
              </a:buBlip>
              <a:defRPr kumimoji="1" sz="160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Arial Unicode MS" pitchFamily="50" charset="-128"/>
              <a:buBlip>
                <a:blip r:embed="rId8"/>
              </a:buBlip>
              <a:defRPr kumimoji="1" sz="160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Arial Unicode MS" pitchFamily="50" charset="-128"/>
              <a:buBlip>
                <a:blip r:embed="rId8"/>
              </a:buBlip>
              <a:defRPr kumimoji="1" sz="160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Arial Unicode MS" pitchFamily="50" charset="-128"/>
              <a:buBlip>
                <a:blip r:embed="rId8"/>
              </a:buBlip>
              <a:defRPr kumimoji="1" sz="160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000066"/>
              </a:buClr>
              <a:buSzTx/>
              <a:buFont typeface="たぬき油性マジック" pitchFamily="2" charset="-128"/>
              <a:buChar char="≫"/>
              <a:defRPr/>
            </a:pPr>
            <a:r>
              <a:rPr lang="en-US" altLang="ja-JP" sz="2000" kern="0" dirty="0" smtClean="0"/>
              <a:t>MW-class High Power Proton Synchrotron for Particle Physics and Hadron Physics</a:t>
            </a:r>
          </a:p>
          <a:p>
            <a:pPr lvl="1" eaLnBrk="1" hangingPunct="1">
              <a:lnSpc>
                <a:spcPct val="90000"/>
              </a:lnSpc>
              <a:buClr>
                <a:srgbClr val="000066"/>
              </a:buClr>
              <a:buSzTx/>
              <a:buFont typeface="たぬき油性マジック" pitchFamily="2" charset="-128"/>
              <a:buChar char="◇"/>
              <a:defRPr/>
            </a:pPr>
            <a:r>
              <a:rPr lang="en-US" altLang="ja-JP" sz="1600" kern="0" dirty="0" smtClean="0"/>
              <a:t>T2K neutrino oscillation experiment</a:t>
            </a:r>
            <a:endParaRPr lang="ja-JP" altLang="en-US" sz="1600" kern="0" dirty="0" smtClean="0"/>
          </a:p>
          <a:p>
            <a:pPr lvl="1" eaLnBrk="1" hangingPunct="1">
              <a:lnSpc>
                <a:spcPct val="90000"/>
              </a:lnSpc>
              <a:buClr>
                <a:srgbClr val="000066"/>
              </a:buClr>
              <a:buSzTx/>
              <a:buFont typeface="たぬき油性マジック" pitchFamily="2" charset="-128"/>
              <a:buChar char="◇"/>
              <a:defRPr/>
            </a:pPr>
            <a:r>
              <a:rPr lang="en-US" altLang="ja-JP" sz="1600" kern="0" dirty="0" smtClean="0"/>
              <a:t>Hadron experiments</a:t>
            </a:r>
            <a:br>
              <a:rPr lang="en-US" altLang="ja-JP" sz="1600" kern="0" dirty="0" smtClean="0"/>
            </a:br>
            <a:r>
              <a:rPr lang="en-US" altLang="ja-JP" sz="1600" kern="0" dirty="0" smtClean="0"/>
              <a:t>(e.g. </a:t>
            </a:r>
            <a:r>
              <a:rPr lang="en-US" altLang="ja-JP" sz="1600" kern="0" dirty="0" err="1" smtClean="0"/>
              <a:t>Kaon</a:t>
            </a:r>
            <a:r>
              <a:rPr lang="en-US" altLang="ja-JP" sz="1600" kern="0" dirty="0" smtClean="0"/>
              <a:t> rare decays)</a:t>
            </a:r>
          </a:p>
          <a:p>
            <a:pPr lvl="1" eaLnBrk="1" hangingPunct="1">
              <a:lnSpc>
                <a:spcPct val="90000"/>
              </a:lnSpc>
              <a:buClr>
                <a:srgbClr val="000066"/>
              </a:buClr>
              <a:buSzTx/>
              <a:buFont typeface="たぬき油性マジック" pitchFamily="2" charset="-128"/>
              <a:buChar char="◇"/>
              <a:defRPr/>
            </a:pPr>
            <a:r>
              <a:rPr lang="en-US" altLang="ja-JP" sz="1600" kern="0" dirty="0" smtClean="0"/>
              <a:t>Future experiments</a:t>
            </a:r>
            <a:br>
              <a:rPr lang="en-US" altLang="ja-JP" sz="1600" kern="0" dirty="0" smtClean="0"/>
            </a:br>
            <a:r>
              <a:rPr lang="en-US" altLang="ja-JP" sz="1600" kern="0" dirty="0" smtClean="0"/>
              <a:t>(e.g. </a:t>
            </a:r>
            <a:r>
              <a:rPr lang="en-US" altLang="ja-JP" sz="1600" kern="0" dirty="0" smtClean="0">
                <a:latin typeface="Symbol" pitchFamily="18" charset="2"/>
              </a:rPr>
              <a:t>m</a:t>
            </a:r>
            <a:r>
              <a:rPr lang="en-US" altLang="ja-JP" sz="1600" kern="0" dirty="0" smtClean="0"/>
              <a:t>-e conversion)</a:t>
            </a:r>
          </a:p>
          <a:p>
            <a:pPr lvl="1" eaLnBrk="1" hangingPunct="1">
              <a:lnSpc>
                <a:spcPct val="90000"/>
              </a:lnSpc>
              <a:buClr>
                <a:srgbClr val="000066"/>
              </a:buClr>
              <a:buSzTx/>
              <a:buFont typeface="たぬき油性マジック" pitchFamily="2" charset="-128"/>
              <a:buChar char="◇"/>
              <a:defRPr/>
            </a:pPr>
            <a:endParaRPr lang="en-US" altLang="ja-JP" sz="1200" kern="0" dirty="0" smtClean="0"/>
          </a:p>
          <a:p>
            <a:pPr eaLnBrk="1" hangingPunct="1">
              <a:lnSpc>
                <a:spcPct val="90000"/>
              </a:lnSpc>
              <a:buClr>
                <a:srgbClr val="000066"/>
              </a:buClr>
              <a:buSzTx/>
              <a:buFont typeface="たぬき油性マジック" pitchFamily="2" charset="-128"/>
              <a:buChar char="≫"/>
              <a:defRPr/>
            </a:pPr>
            <a:r>
              <a:rPr lang="en-US" altLang="ja-JP" sz="2000" kern="0" dirty="0" smtClean="0">
                <a:solidFill>
                  <a:srgbClr val="FF0000"/>
                </a:solidFill>
              </a:rPr>
              <a:t>Slow-Cycle Machine</a:t>
            </a:r>
          </a:p>
          <a:p>
            <a:pPr lvl="1" eaLnBrk="1" hangingPunct="1">
              <a:lnSpc>
                <a:spcPct val="90000"/>
              </a:lnSpc>
              <a:buClr>
                <a:srgbClr val="000066"/>
              </a:buClr>
              <a:buSzTx/>
              <a:buFont typeface="たぬき油性マジック" pitchFamily="2" charset="-128"/>
              <a:buChar char="◇"/>
              <a:defRPr/>
            </a:pPr>
            <a:r>
              <a:rPr lang="en-US" altLang="ja-JP" sz="1600" kern="0" dirty="0" smtClean="0"/>
              <a:t>Accelerate from </a:t>
            </a:r>
            <a:r>
              <a:rPr lang="en-US" altLang="ja-JP" sz="1600" kern="0" dirty="0" smtClean="0">
                <a:solidFill>
                  <a:srgbClr val="FF0000"/>
                </a:solidFill>
              </a:rPr>
              <a:t>3 </a:t>
            </a:r>
            <a:r>
              <a:rPr lang="en-US" altLang="ja-JP" sz="1600" kern="0" dirty="0" err="1" smtClean="0">
                <a:solidFill>
                  <a:srgbClr val="FF0000"/>
                </a:solidFill>
              </a:rPr>
              <a:t>GeV</a:t>
            </a:r>
            <a:r>
              <a:rPr lang="en-US" altLang="ja-JP" sz="1600" kern="0" dirty="0" smtClean="0"/>
              <a:t> </a:t>
            </a:r>
            <a:r>
              <a:rPr lang="en-US" altLang="ja-JP" sz="1600" kern="0" dirty="0" smtClean="0">
                <a:sym typeface="Wingdings" pitchFamily="2" charset="2"/>
              </a:rPr>
              <a:t>to </a:t>
            </a:r>
            <a:r>
              <a:rPr lang="en-US" altLang="ja-JP" sz="1600" kern="0" dirty="0" smtClean="0">
                <a:solidFill>
                  <a:srgbClr val="FF0000"/>
                </a:solidFill>
                <a:sym typeface="Wingdings" pitchFamily="2" charset="2"/>
              </a:rPr>
              <a:t>30 </a:t>
            </a:r>
            <a:r>
              <a:rPr lang="en-US" altLang="ja-JP" sz="1600" kern="0" dirty="0" err="1" smtClean="0">
                <a:solidFill>
                  <a:srgbClr val="FF0000"/>
                </a:solidFill>
                <a:sym typeface="Wingdings" pitchFamily="2" charset="2"/>
              </a:rPr>
              <a:t>GeV</a:t>
            </a:r>
            <a:endParaRPr lang="en-US" altLang="ja-JP" sz="1600" kern="0" dirty="0" smtClean="0">
              <a:solidFill>
                <a:srgbClr val="FF0000"/>
              </a:solidFill>
            </a:endParaRPr>
          </a:p>
          <a:p>
            <a:pPr lvl="1" eaLnBrk="1" hangingPunct="1">
              <a:lnSpc>
                <a:spcPct val="90000"/>
              </a:lnSpc>
              <a:buClr>
                <a:srgbClr val="000066"/>
              </a:buClr>
              <a:buSzTx/>
              <a:buFont typeface="たぬき油性マジック" pitchFamily="2" charset="-128"/>
              <a:buChar char="◇"/>
              <a:defRPr/>
            </a:pPr>
            <a:r>
              <a:rPr lang="en-US" altLang="ja-JP" sz="1600" kern="0" dirty="0" smtClean="0"/>
              <a:t>Fast Extraction </a:t>
            </a:r>
            <a:r>
              <a:rPr lang="en-US" altLang="ja-JP" sz="1600" kern="0" dirty="0" smtClean="0">
                <a:solidFill>
                  <a:srgbClr val="FF0000"/>
                </a:solidFill>
              </a:rPr>
              <a:t>2.48 s</a:t>
            </a:r>
            <a:r>
              <a:rPr lang="en-US" altLang="ja-JP" sz="1600" kern="0" dirty="0" smtClean="0"/>
              <a:t/>
            </a:r>
            <a:br>
              <a:rPr lang="en-US" altLang="ja-JP" sz="1600" kern="0" dirty="0" smtClean="0"/>
            </a:br>
            <a:r>
              <a:rPr lang="en-US" altLang="ja-JP" sz="1600" kern="0" dirty="0" smtClean="0"/>
              <a:t>[0.12 (</a:t>
            </a:r>
            <a:r>
              <a:rPr lang="en-US" altLang="ja-JP" sz="1600" kern="0" dirty="0" err="1" smtClean="0"/>
              <a:t>inj</a:t>
            </a:r>
            <a:r>
              <a:rPr lang="en-US" altLang="ja-JP" sz="1600" kern="0" dirty="0" smtClean="0"/>
              <a:t>) + 1.4 (</a:t>
            </a:r>
            <a:r>
              <a:rPr lang="en-US" altLang="ja-JP" sz="1600" kern="0" dirty="0" err="1" smtClean="0"/>
              <a:t>acc</a:t>
            </a:r>
            <a:r>
              <a:rPr lang="en-US" altLang="ja-JP" sz="1600" kern="0" dirty="0" smtClean="0"/>
              <a:t>) + recovery]</a:t>
            </a:r>
          </a:p>
          <a:p>
            <a:pPr lvl="1" eaLnBrk="1" hangingPunct="1">
              <a:lnSpc>
                <a:spcPct val="90000"/>
              </a:lnSpc>
              <a:buClr>
                <a:srgbClr val="000066"/>
              </a:buClr>
              <a:buSzTx/>
              <a:buFont typeface="たぬき油性マジック" pitchFamily="2" charset="-128"/>
              <a:buChar char="◇"/>
              <a:defRPr/>
            </a:pPr>
            <a:r>
              <a:rPr lang="en-US" altLang="ja-JP" sz="1600" kern="0" dirty="0" smtClean="0"/>
              <a:t>Slow Extraction: </a:t>
            </a:r>
            <a:r>
              <a:rPr lang="en-US" altLang="ja-JP" sz="1600" kern="0" dirty="0" smtClean="0">
                <a:solidFill>
                  <a:srgbClr val="FF0000"/>
                </a:solidFill>
              </a:rPr>
              <a:t>6.0 s</a:t>
            </a:r>
            <a:r>
              <a:rPr lang="en-US" altLang="ja-JP" sz="1600" kern="0" dirty="0" smtClean="0"/>
              <a:t/>
            </a:r>
            <a:br>
              <a:rPr lang="en-US" altLang="ja-JP" sz="1600" kern="0" dirty="0" smtClean="0"/>
            </a:br>
            <a:r>
              <a:rPr lang="en-US" altLang="ja-JP" sz="1600" kern="0" dirty="0" smtClean="0"/>
              <a:t>[0.12 (</a:t>
            </a:r>
            <a:r>
              <a:rPr lang="en-US" altLang="ja-JP" sz="1600" kern="0" dirty="0" err="1" smtClean="0"/>
              <a:t>inj</a:t>
            </a:r>
            <a:r>
              <a:rPr lang="en-US" altLang="ja-JP" sz="1600" kern="0" dirty="0" smtClean="0"/>
              <a:t>) + 1.9 (</a:t>
            </a:r>
            <a:r>
              <a:rPr lang="en-US" altLang="ja-JP" sz="1600" kern="0" dirty="0" err="1" smtClean="0"/>
              <a:t>acc</a:t>
            </a:r>
            <a:r>
              <a:rPr lang="en-US" altLang="ja-JP" sz="1600" kern="0" dirty="0" smtClean="0"/>
              <a:t>) + 2.9 (</a:t>
            </a:r>
            <a:r>
              <a:rPr lang="en-US" altLang="ja-JP" sz="1600" kern="0" dirty="0" err="1" smtClean="0"/>
              <a:t>sx</a:t>
            </a:r>
            <a:r>
              <a:rPr lang="en-US" altLang="ja-JP" sz="1600" kern="0" dirty="0" smtClean="0"/>
              <a:t>) + recovery]</a:t>
            </a:r>
            <a:endParaRPr lang="ja-JP" altLang="en-US" sz="1600" kern="0" dirty="0" smtClean="0"/>
          </a:p>
          <a:p>
            <a:pPr eaLnBrk="1" hangingPunct="1">
              <a:lnSpc>
                <a:spcPct val="90000"/>
              </a:lnSpc>
              <a:buClr>
                <a:srgbClr val="000066"/>
              </a:buClr>
              <a:buSzTx/>
              <a:buFont typeface="たぬき油性マジック" pitchFamily="2" charset="-128"/>
              <a:buChar char="≫"/>
              <a:defRPr/>
            </a:pPr>
            <a:r>
              <a:rPr lang="en-US" altLang="ja-JP" sz="2000" kern="0" dirty="0" smtClean="0"/>
              <a:t>Need to monitor entire cycle,</a:t>
            </a:r>
            <a:br>
              <a:rPr lang="en-US" altLang="ja-JP" sz="2000" kern="0" dirty="0" smtClean="0"/>
            </a:br>
            <a:r>
              <a:rPr lang="en-US" altLang="ja-JP" sz="2000" kern="0" dirty="0" smtClean="0"/>
              <a:t> in cycle-by-cycle</a:t>
            </a:r>
          </a:p>
          <a:p>
            <a:pPr lvl="1" eaLnBrk="1" hangingPunct="1">
              <a:lnSpc>
                <a:spcPct val="90000"/>
              </a:lnSpc>
              <a:buClr>
                <a:srgbClr val="000066"/>
              </a:buClr>
              <a:buSzTx/>
              <a:buFont typeface="たぬき油性マジック" pitchFamily="2" charset="-128"/>
              <a:buChar char="≫"/>
              <a:defRPr/>
            </a:pPr>
            <a:endParaRPr lang="en-US" altLang="ja-JP" sz="1600" kern="0" dirty="0" smtClean="0">
              <a:sym typeface="Wingdings" pitchFamily="2" charset="2"/>
            </a:endParaRPr>
          </a:p>
          <a:p>
            <a:pPr marL="0" indent="0" eaLnBrk="1" hangingPunct="1">
              <a:lnSpc>
                <a:spcPct val="90000"/>
              </a:lnSpc>
              <a:buClr>
                <a:srgbClr val="000066"/>
              </a:buClr>
              <a:buSzTx/>
              <a:buFont typeface="Arial Unicode MS" pitchFamily="50" charset="-128"/>
              <a:buNone/>
              <a:defRPr/>
            </a:pPr>
            <a:r>
              <a:rPr lang="en-US" altLang="ja-JP" sz="2000" kern="0" dirty="0" smtClean="0">
                <a:sym typeface="Wingdings" pitchFamily="2" charset="2"/>
              </a:rPr>
              <a:t> </a:t>
            </a:r>
            <a:r>
              <a:rPr lang="en-US" altLang="ja-JP" sz="2000" kern="0" dirty="0">
                <a:solidFill>
                  <a:srgbClr val="FF0000"/>
                </a:solidFill>
                <a:sym typeface="Wingdings" pitchFamily="2" charset="2"/>
              </a:rPr>
              <a:t>L</a:t>
            </a:r>
            <a:r>
              <a:rPr lang="en-US" altLang="ja-JP" sz="2000" kern="0" dirty="0" smtClean="0">
                <a:solidFill>
                  <a:srgbClr val="FF0000"/>
                </a:solidFill>
                <a:sym typeface="Wingdings" pitchFamily="2" charset="2"/>
              </a:rPr>
              <a:t>ong </a:t>
            </a:r>
            <a:r>
              <a:rPr lang="en-US" altLang="ja-JP" sz="2000" kern="0" dirty="0">
                <a:solidFill>
                  <a:srgbClr val="FF0000"/>
                </a:solidFill>
                <a:sym typeface="Wingdings" pitchFamily="2" charset="2"/>
              </a:rPr>
              <a:t>W</a:t>
            </a:r>
            <a:r>
              <a:rPr lang="en-US" altLang="ja-JP" sz="2000" kern="0" dirty="0" smtClean="0">
                <a:solidFill>
                  <a:srgbClr val="FF0000"/>
                </a:solidFill>
                <a:sym typeface="Wingdings" pitchFamily="2" charset="2"/>
              </a:rPr>
              <a:t>aveforms are Important</a:t>
            </a:r>
            <a:endParaRPr lang="en-US" altLang="ja-JP" sz="2000" kern="0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タイトル 1"/>
          <p:cNvSpPr>
            <a:spLocks noGrp="1"/>
          </p:cNvSpPr>
          <p:nvPr>
            <p:ph type="title"/>
          </p:nvPr>
        </p:nvSpPr>
        <p:spPr>
          <a:xfrm>
            <a:off x="685800" y="795338"/>
            <a:ext cx="7848600" cy="762000"/>
          </a:xfrm>
        </p:spPr>
        <p:txBody>
          <a:bodyPr/>
          <a:lstStyle/>
          <a:p>
            <a:pPr eaLnBrk="1" hangingPunct="1"/>
            <a:r>
              <a:rPr lang="en-US" altLang="ja-JP" dirty="0" smtClean="0"/>
              <a:t>Example of a Long Waveform:</a:t>
            </a:r>
            <a:br>
              <a:rPr lang="en-US" altLang="ja-JP" dirty="0" smtClean="0"/>
            </a:br>
            <a:r>
              <a:rPr lang="en-US" altLang="ja-JP" dirty="0" smtClean="0"/>
              <a:t>MR Beam Intensity</a:t>
            </a:r>
            <a:endParaRPr lang="ja-JP" altLang="en-US" dirty="0" smtClean="0"/>
          </a:p>
        </p:txBody>
      </p:sp>
      <p:sp>
        <p:nvSpPr>
          <p:cNvPr id="21507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003800" y="2708919"/>
            <a:ext cx="4032250" cy="3347393"/>
          </a:xfrm>
        </p:spPr>
        <p:txBody>
          <a:bodyPr/>
          <a:lstStyle/>
          <a:p>
            <a:pPr eaLnBrk="1" hangingPunct="1"/>
            <a:r>
              <a:rPr lang="en-US" altLang="ja-JP" dirty="0" smtClean="0"/>
              <a:t>Record each cycle</a:t>
            </a:r>
          </a:p>
          <a:p>
            <a:pPr lvl="1" eaLnBrk="1" hangingPunct="1"/>
            <a:r>
              <a:rPr lang="en-US" altLang="ja-JP" dirty="0" smtClean="0"/>
              <a:t>Requirements from Machine Operation</a:t>
            </a:r>
          </a:p>
          <a:p>
            <a:pPr eaLnBrk="1" hangingPunct="1"/>
            <a:r>
              <a:rPr lang="en-US" altLang="ja-JP" dirty="0" smtClean="0"/>
              <a:t>Estimators of Beam Loss,</a:t>
            </a:r>
            <a:r>
              <a:rPr lang="en-US" altLang="ja-JP" dirty="0"/>
              <a:t/>
            </a:r>
            <a:br>
              <a:rPr lang="en-US" altLang="ja-JP" dirty="0"/>
            </a:br>
            <a:r>
              <a:rPr lang="en-US" altLang="ja-JP" dirty="0" smtClean="0"/>
              <a:t>Slow Extraction quality</a:t>
            </a:r>
          </a:p>
        </p:txBody>
      </p:sp>
      <p:sp>
        <p:nvSpPr>
          <p:cNvPr id="21508" name="日付プレースホルダー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 sz="1600">
                <a:solidFill>
                  <a:srgbClr val="000066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>
              <a:defRPr sz="1600">
                <a:solidFill>
                  <a:srgbClr val="000066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>
              <a:defRPr sz="1600">
                <a:solidFill>
                  <a:srgbClr val="000066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>
              <a:defRPr sz="1600">
                <a:solidFill>
                  <a:srgbClr val="000066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>
              <a:defRPr sz="1600">
                <a:solidFill>
                  <a:srgbClr val="000066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00066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00066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00066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00066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r>
              <a:rPr lang="en-US" altLang="ja-JP" sz="1200" smtClean="0"/>
              <a:t>2013 Apr.30-May.03</a:t>
            </a:r>
          </a:p>
        </p:txBody>
      </p:sp>
      <p:sp>
        <p:nvSpPr>
          <p:cNvPr id="21509" name="フッター プレースホルダー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1600">
                <a:solidFill>
                  <a:srgbClr val="000066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>
              <a:defRPr sz="1600">
                <a:solidFill>
                  <a:srgbClr val="000066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>
              <a:defRPr sz="1600">
                <a:solidFill>
                  <a:srgbClr val="000066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>
              <a:defRPr sz="1600">
                <a:solidFill>
                  <a:srgbClr val="000066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>
              <a:defRPr sz="1600">
                <a:solidFill>
                  <a:srgbClr val="000066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00066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00066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00066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00066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r>
              <a:rPr lang="en-US" altLang="ja-JP" sz="1200" smtClean="0"/>
              <a:t>Shuei YAMADA @ EPICS Collaboration Meeting 2013 Spring</a:t>
            </a:r>
          </a:p>
        </p:txBody>
      </p:sp>
      <p:sp>
        <p:nvSpPr>
          <p:cNvPr id="21510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600">
                <a:solidFill>
                  <a:srgbClr val="000066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>
              <a:defRPr sz="1600">
                <a:solidFill>
                  <a:srgbClr val="000066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>
              <a:defRPr sz="1600">
                <a:solidFill>
                  <a:srgbClr val="000066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>
              <a:defRPr sz="1600">
                <a:solidFill>
                  <a:srgbClr val="000066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>
              <a:defRPr sz="1600">
                <a:solidFill>
                  <a:srgbClr val="000066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00066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00066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00066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00066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fld id="{5B77A2A6-3CAA-46FD-88C4-63215881C510}" type="slidenum">
              <a:rPr lang="en-US" altLang="ja-JP" sz="1400" smtClean="0"/>
              <a:pPr/>
              <a:t>6</a:t>
            </a:fld>
            <a:endParaRPr lang="en-US" altLang="ja-JP" sz="1400" smtClean="0"/>
          </a:p>
        </p:txBody>
      </p:sp>
      <p:pic>
        <p:nvPicPr>
          <p:cNvPr id="21511" name="Picture 3" descr="C:\Users\shuei\Documents\jparc\conferences\2013\EPICS2013spring\dcct_Run43_Shot048596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421285"/>
            <a:ext cx="4773613" cy="3173412"/>
          </a:xfrm>
          <a:prstGeom prst="rect">
            <a:avLst/>
          </a:prstGeom>
          <a:noFill/>
          <a:ln w="9525">
            <a:solidFill>
              <a:srgbClr val="0000B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1512" name="直線矢印コネクタ 2"/>
          <p:cNvCxnSpPr>
            <a:cxnSpLocks noChangeShapeType="1"/>
          </p:cNvCxnSpPr>
          <p:nvPr/>
        </p:nvCxnSpPr>
        <p:spPr bwMode="auto">
          <a:xfrm>
            <a:off x="728663" y="5158135"/>
            <a:ext cx="3195637" cy="0"/>
          </a:xfrm>
          <a:prstGeom prst="straightConnector1">
            <a:avLst/>
          </a:prstGeom>
          <a:noFill/>
          <a:ln w="19050" algn="ctr">
            <a:solidFill>
              <a:srgbClr val="000066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513" name="直線矢印コネクタ 23"/>
          <p:cNvCxnSpPr>
            <a:cxnSpLocks noChangeShapeType="1"/>
          </p:cNvCxnSpPr>
          <p:nvPr/>
        </p:nvCxnSpPr>
        <p:spPr bwMode="auto">
          <a:xfrm>
            <a:off x="3897313" y="5158135"/>
            <a:ext cx="674687" cy="0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514" name="テキスト ボックス 27"/>
          <p:cNvSpPr txBox="1">
            <a:spLocks noChangeArrowheads="1"/>
          </p:cNvSpPr>
          <p:nvPr/>
        </p:nvSpPr>
        <p:spPr bwMode="auto">
          <a:xfrm>
            <a:off x="1476375" y="5410547"/>
            <a:ext cx="1366838" cy="4667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1600">
                <a:solidFill>
                  <a:srgbClr val="000066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>
              <a:defRPr sz="1600">
                <a:solidFill>
                  <a:srgbClr val="000066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>
              <a:defRPr sz="1600">
                <a:solidFill>
                  <a:srgbClr val="000066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>
              <a:defRPr sz="1600">
                <a:solidFill>
                  <a:srgbClr val="000066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>
              <a:defRPr sz="1600">
                <a:solidFill>
                  <a:srgbClr val="000066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00066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00066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00066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00066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r>
              <a:rPr kumimoji="1" lang="en-US" altLang="ja-JP" sz="1400"/>
              <a:t>5sec @ 100kHz</a:t>
            </a:r>
            <a:br>
              <a:rPr kumimoji="1" lang="en-US" altLang="ja-JP" sz="1400"/>
            </a:br>
            <a:r>
              <a:rPr kumimoji="1" lang="en-US" altLang="ja-JP" sz="1400"/>
              <a:t>for waveform</a:t>
            </a:r>
            <a:endParaRPr kumimoji="1" lang="ja-JP" altLang="en-US" sz="1400"/>
          </a:p>
        </p:txBody>
      </p:sp>
      <p:sp>
        <p:nvSpPr>
          <p:cNvPr id="21515" name="テキスト ボックス 28"/>
          <p:cNvSpPr txBox="1">
            <a:spLocks noChangeArrowheads="1"/>
          </p:cNvSpPr>
          <p:nvPr/>
        </p:nvSpPr>
        <p:spPr bwMode="auto">
          <a:xfrm>
            <a:off x="3563938" y="5431185"/>
            <a:ext cx="1368425" cy="42703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1600">
                <a:solidFill>
                  <a:srgbClr val="000066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>
              <a:defRPr sz="1600">
                <a:solidFill>
                  <a:srgbClr val="000066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>
              <a:defRPr sz="1600">
                <a:solidFill>
                  <a:srgbClr val="000066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>
              <a:defRPr sz="1600">
                <a:solidFill>
                  <a:srgbClr val="000066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>
              <a:defRPr sz="1600">
                <a:solidFill>
                  <a:srgbClr val="000066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00066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00066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00066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00066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r>
              <a:rPr kumimoji="1" lang="en-US" altLang="ja-JP" sz="1400">
                <a:solidFill>
                  <a:srgbClr val="FF0000"/>
                </a:solidFill>
              </a:rPr>
              <a:t>1sec for</a:t>
            </a:r>
            <a:br>
              <a:rPr kumimoji="1" lang="en-US" altLang="ja-JP" sz="1400">
                <a:solidFill>
                  <a:srgbClr val="FF0000"/>
                </a:solidFill>
              </a:rPr>
            </a:br>
            <a:r>
              <a:rPr kumimoji="1" lang="en-US" altLang="ja-JP" sz="1400">
                <a:solidFill>
                  <a:srgbClr val="FF0000"/>
                </a:solidFill>
              </a:rPr>
              <a:t>data transfer</a:t>
            </a:r>
            <a:endParaRPr kumimoji="1" lang="ja-JP" altLang="en-US" sz="1400">
              <a:solidFill>
                <a:srgbClr val="FF0000"/>
              </a:solidFill>
            </a:endParaRPr>
          </a:p>
        </p:txBody>
      </p:sp>
      <p:sp>
        <p:nvSpPr>
          <p:cNvPr id="21516" name="テキスト ボックス 31"/>
          <p:cNvSpPr txBox="1">
            <a:spLocks noChangeArrowheads="1"/>
          </p:cNvSpPr>
          <p:nvPr/>
        </p:nvSpPr>
        <p:spPr bwMode="auto">
          <a:xfrm>
            <a:off x="1054100" y="2477368"/>
            <a:ext cx="3168650" cy="2317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1600">
                <a:solidFill>
                  <a:srgbClr val="000066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>
              <a:defRPr sz="1600">
                <a:solidFill>
                  <a:srgbClr val="000066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>
              <a:defRPr sz="1600">
                <a:solidFill>
                  <a:srgbClr val="000066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>
              <a:defRPr sz="1600">
                <a:solidFill>
                  <a:srgbClr val="000066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>
              <a:defRPr sz="1600">
                <a:solidFill>
                  <a:srgbClr val="000066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00066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00066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00066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00066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r>
              <a:rPr kumimoji="1" lang="en-US" altLang="ja-JP" sz="1400" dirty="0"/>
              <a:t>MR cycle (6 </a:t>
            </a:r>
            <a:r>
              <a:rPr kumimoji="1" lang="en-US" altLang="ja-JP" sz="1400" dirty="0" smtClean="0"/>
              <a:t>sec, Slow Extraction)</a:t>
            </a:r>
            <a:endParaRPr kumimoji="1" lang="ja-JP" altLang="en-US" sz="1400" dirty="0"/>
          </a:p>
        </p:txBody>
      </p:sp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Yokogawa WE7000</a:t>
            </a:r>
            <a:endParaRPr lang="ja-JP" altLang="en-US" smtClean="0"/>
          </a:p>
        </p:txBody>
      </p:sp>
      <p:sp>
        <p:nvSpPr>
          <p:cNvPr id="22531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85800" y="2348879"/>
            <a:ext cx="7851775" cy="3707433"/>
          </a:xfrm>
        </p:spPr>
        <p:txBody>
          <a:bodyPr/>
          <a:lstStyle/>
          <a:p>
            <a:r>
              <a:rPr lang="en-US" altLang="ja-JP" sz="2000" dirty="0" smtClean="0"/>
              <a:t>30-40 Units being used in J-PARC MR</a:t>
            </a:r>
          </a:p>
          <a:p>
            <a:pPr lvl="1"/>
            <a:r>
              <a:rPr lang="en-US" altLang="ja-JP" sz="1600" dirty="0" smtClean="0"/>
              <a:t>DCCT, BPM, Magnet Power Supplies, etc.</a:t>
            </a:r>
          </a:p>
          <a:p>
            <a:pPr lvl="1"/>
            <a:r>
              <a:rPr lang="en-US" altLang="ja-JP" sz="1600" dirty="0" smtClean="0"/>
              <a:t>Many experiences</a:t>
            </a:r>
          </a:p>
          <a:p>
            <a:r>
              <a:rPr lang="en-US" altLang="ja-JP" sz="2000" dirty="0" smtClean="0"/>
              <a:t>15 years old</a:t>
            </a:r>
          </a:p>
          <a:p>
            <a:pPr lvl="1"/>
            <a:r>
              <a:rPr lang="en-US" altLang="ja-JP" sz="1600" dirty="0" smtClean="0"/>
              <a:t>Small memory size: few </a:t>
            </a:r>
            <a:r>
              <a:rPr lang="en-US" altLang="ja-JP" sz="1600" dirty="0" err="1" smtClean="0"/>
              <a:t>MWords</a:t>
            </a:r>
            <a:r>
              <a:rPr lang="en-US" altLang="ja-JP" sz="1600" dirty="0" smtClean="0"/>
              <a:t/>
            </a:r>
            <a:br>
              <a:rPr lang="en-US" altLang="ja-JP" sz="1600" dirty="0" smtClean="0"/>
            </a:br>
            <a:r>
              <a:rPr lang="en-US" altLang="ja-JP" sz="1600" dirty="0" smtClean="0"/>
              <a:t> (depends on A/D module)</a:t>
            </a:r>
          </a:p>
          <a:p>
            <a:pPr lvl="1"/>
            <a:r>
              <a:rPr lang="en-US" altLang="ja-JP" sz="1600" dirty="0" smtClean="0"/>
              <a:t>Slow data transfer: 1800 </a:t>
            </a:r>
            <a:r>
              <a:rPr lang="en-US" altLang="ja-JP" sz="1600" dirty="0" err="1" smtClean="0"/>
              <a:t>kB</a:t>
            </a:r>
            <a:r>
              <a:rPr lang="en-US" altLang="ja-JP" sz="1600" dirty="0" smtClean="0"/>
              <a:t>/s</a:t>
            </a:r>
            <a:br>
              <a:rPr lang="en-US" altLang="ja-JP" sz="1600" dirty="0" smtClean="0"/>
            </a:br>
            <a:r>
              <a:rPr lang="en-US" altLang="ja-JP" sz="1600" dirty="0" smtClean="0"/>
              <a:t> (WE7000 </a:t>
            </a:r>
            <a:r>
              <a:rPr lang="en-US" altLang="ja-JP" sz="1600" dirty="0" smtClean="0">
                <a:sym typeface="Wingdings" pitchFamily="2" charset="2"/>
              </a:rPr>
              <a:t> EPICS IOC)</a:t>
            </a:r>
            <a:endParaRPr lang="en-US" altLang="ja-JP" sz="1600" dirty="0" smtClean="0"/>
          </a:p>
          <a:p>
            <a:r>
              <a:rPr lang="en-US" altLang="ja-JP" sz="2000" dirty="0" smtClean="0">
                <a:solidFill>
                  <a:srgbClr val="FF0000"/>
                </a:solidFill>
              </a:rPr>
              <a:t>Discontinued</a:t>
            </a:r>
            <a:endParaRPr lang="ja-JP" altLang="en-US" sz="2000" dirty="0" smtClean="0">
              <a:solidFill>
                <a:srgbClr val="FF0000"/>
              </a:solidFill>
            </a:endParaRPr>
          </a:p>
        </p:txBody>
      </p:sp>
      <p:sp>
        <p:nvSpPr>
          <p:cNvPr id="22532" name="日付プレースホルダー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 sz="1600">
                <a:solidFill>
                  <a:srgbClr val="000066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>
              <a:defRPr sz="1600">
                <a:solidFill>
                  <a:srgbClr val="000066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>
              <a:defRPr sz="1600">
                <a:solidFill>
                  <a:srgbClr val="000066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>
              <a:defRPr sz="1600">
                <a:solidFill>
                  <a:srgbClr val="000066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>
              <a:defRPr sz="1600">
                <a:solidFill>
                  <a:srgbClr val="000066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00066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00066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00066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00066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r>
              <a:rPr lang="en-US" altLang="ja-JP" sz="1200" smtClean="0"/>
              <a:t>2013 Apr.30-May.03</a:t>
            </a:r>
          </a:p>
        </p:txBody>
      </p:sp>
      <p:sp>
        <p:nvSpPr>
          <p:cNvPr id="22533" name="フッター プレースホルダー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1600">
                <a:solidFill>
                  <a:srgbClr val="000066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>
              <a:defRPr sz="1600">
                <a:solidFill>
                  <a:srgbClr val="000066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>
              <a:defRPr sz="1600">
                <a:solidFill>
                  <a:srgbClr val="000066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>
              <a:defRPr sz="1600">
                <a:solidFill>
                  <a:srgbClr val="000066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>
              <a:defRPr sz="1600">
                <a:solidFill>
                  <a:srgbClr val="000066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00066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00066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00066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00066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r>
              <a:rPr lang="en-US" altLang="ja-JP" sz="1200" smtClean="0"/>
              <a:t>Shuei YAMADA @ EPICS Collaboration Meeting 2013 Spring</a:t>
            </a:r>
          </a:p>
        </p:txBody>
      </p:sp>
      <p:sp>
        <p:nvSpPr>
          <p:cNvPr id="22534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600">
                <a:solidFill>
                  <a:srgbClr val="000066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>
              <a:defRPr sz="1600">
                <a:solidFill>
                  <a:srgbClr val="000066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>
              <a:defRPr sz="1600">
                <a:solidFill>
                  <a:srgbClr val="000066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>
              <a:defRPr sz="1600">
                <a:solidFill>
                  <a:srgbClr val="000066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>
              <a:defRPr sz="1600">
                <a:solidFill>
                  <a:srgbClr val="000066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00066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00066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00066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00066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fld id="{A265890B-9898-47F3-AC17-733360B6CF98}" type="slidenum">
              <a:rPr lang="en-US" altLang="ja-JP" sz="1400" smtClean="0"/>
              <a:pPr/>
              <a:t>7</a:t>
            </a:fld>
            <a:endParaRPr lang="en-US" altLang="ja-JP" sz="1400" smtClean="0"/>
          </a:p>
        </p:txBody>
      </p:sp>
      <p:pic>
        <p:nvPicPr>
          <p:cNvPr id="7" name="Picture 36" descr="C:\Users\shuei\Documents\jparc\conferences\2013\EPICS2013spring\IMG_3047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9599" r="46100" b="18971"/>
          <a:stretch/>
        </p:blipFill>
        <p:spPr bwMode="auto">
          <a:xfrm>
            <a:off x="5580112" y="2204864"/>
            <a:ext cx="3480761" cy="345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smtClean="0"/>
              <a:t>Yokogawa SL1000</a:t>
            </a:r>
            <a:endParaRPr lang="ja-JP" altLang="en-US" smtClean="0"/>
          </a:p>
        </p:txBody>
      </p:sp>
      <p:sp>
        <p:nvSpPr>
          <p:cNvPr id="23555" name="コンテンツ プレースホルダー 2"/>
          <p:cNvSpPr>
            <a:spLocks noGrp="1"/>
          </p:cNvSpPr>
          <p:nvPr>
            <p:ph idx="1"/>
          </p:nvPr>
        </p:nvSpPr>
        <p:spPr>
          <a:xfrm>
            <a:off x="755650" y="1941513"/>
            <a:ext cx="8353425" cy="4583112"/>
          </a:xfrm>
        </p:spPr>
        <p:txBody>
          <a:bodyPr/>
          <a:lstStyle/>
          <a:p>
            <a:pPr eaLnBrk="1" hangingPunct="1"/>
            <a:endParaRPr lang="en-US" altLang="ja-JP" sz="2000" dirty="0" smtClean="0"/>
          </a:p>
          <a:p>
            <a:pPr eaLnBrk="1" hangingPunct="1"/>
            <a:r>
              <a:rPr lang="en-US" altLang="ja-JP" sz="2000" dirty="0" smtClean="0"/>
              <a:t>Modular-type DAQ system</a:t>
            </a:r>
          </a:p>
          <a:p>
            <a:pPr eaLnBrk="1" hangingPunct="1"/>
            <a:r>
              <a:rPr lang="en-US" altLang="ja-JP" sz="2000" dirty="0" smtClean="0"/>
              <a:t>Replacement of WE7000</a:t>
            </a:r>
          </a:p>
          <a:p>
            <a:pPr eaLnBrk="1" hangingPunct="1"/>
            <a:r>
              <a:rPr lang="en-US" altLang="ja-JP" sz="2000" dirty="0" smtClean="0"/>
              <a:t>16 channels (2ch * 8slots)</a:t>
            </a:r>
          </a:p>
          <a:p>
            <a:pPr eaLnBrk="1" hangingPunct="1"/>
            <a:r>
              <a:rPr lang="en-US" altLang="ja-JP" sz="2000" dirty="0" smtClean="0"/>
              <a:t>Isolated inputs (850V)</a:t>
            </a:r>
          </a:p>
          <a:p>
            <a:pPr eaLnBrk="1" hangingPunct="1"/>
            <a:r>
              <a:rPr lang="en-US" altLang="ja-JP" sz="2000" dirty="0" smtClean="0"/>
              <a:t>Various A/D modules</a:t>
            </a:r>
            <a:br>
              <a:rPr lang="en-US" altLang="ja-JP" sz="2000" dirty="0" smtClean="0"/>
            </a:br>
            <a:r>
              <a:rPr lang="en-US" altLang="ja-JP" sz="2000" dirty="0" smtClean="0"/>
              <a:t>(100MHz12bit - 100kHz16bit)</a:t>
            </a:r>
          </a:p>
          <a:p>
            <a:pPr eaLnBrk="1" hangingPunct="1"/>
            <a:r>
              <a:rPr lang="en-US" altLang="ja-JP" sz="2000" dirty="0" smtClean="0"/>
              <a:t>Data transfer rate: 5900 </a:t>
            </a:r>
            <a:r>
              <a:rPr lang="en-US" altLang="ja-JP" sz="2000" dirty="0" err="1" smtClean="0"/>
              <a:t>kB</a:t>
            </a:r>
            <a:r>
              <a:rPr lang="en-US" altLang="ja-JP" sz="2000" dirty="0" smtClean="0"/>
              <a:t>/s</a:t>
            </a:r>
            <a:br>
              <a:rPr lang="en-US" altLang="ja-JP" sz="2000" dirty="0" smtClean="0"/>
            </a:br>
            <a:r>
              <a:rPr lang="en-US" altLang="ja-JP" sz="2000" dirty="0" smtClean="0"/>
              <a:t>(SL1000 </a:t>
            </a:r>
            <a:r>
              <a:rPr lang="en-US" altLang="ja-JP" sz="2000" dirty="0" smtClean="0">
                <a:sym typeface="Wingdings" pitchFamily="2" charset="2"/>
              </a:rPr>
              <a:t> IOC, preliminary)</a:t>
            </a:r>
            <a:endParaRPr lang="en-US" altLang="ja-JP" sz="2000" dirty="0" smtClean="0"/>
          </a:p>
          <a:p>
            <a:pPr eaLnBrk="1" hangingPunct="1"/>
            <a:r>
              <a:rPr lang="en-US" altLang="ja-JP" sz="2000" dirty="0" smtClean="0"/>
              <a:t>Max. record length: 100MW/unit</a:t>
            </a:r>
          </a:p>
          <a:p>
            <a:pPr eaLnBrk="1" hangingPunct="1"/>
            <a:r>
              <a:rPr lang="en-US" altLang="ja-JP" sz="2000" dirty="0" smtClean="0"/>
              <a:t>VXI-11 (1000Base-T) &amp; USBTMC</a:t>
            </a:r>
          </a:p>
          <a:p>
            <a:pPr eaLnBrk="1" hangingPunct="1"/>
            <a:r>
              <a:rPr lang="en-US" altLang="ja-JP" sz="2000" dirty="0" smtClean="0"/>
              <a:t>EPICS Device Support</a:t>
            </a:r>
          </a:p>
        </p:txBody>
      </p:sp>
      <p:sp>
        <p:nvSpPr>
          <p:cNvPr id="23556" name="日付プレースホルダー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 sz="1600">
                <a:solidFill>
                  <a:srgbClr val="000066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>
              <a:defRPr sz="1600">
                <a:solidFill>
                  <a:srgbClr val="000066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>
              <a:defRPr sz="1600">
                <a:solidFill>
                  <a:srgbClr val="000066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>
              <a:defRPr sz="1600">
                <a:solidFill>
                  <a:srgbClr val="000066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>
              <a:defRPr sz="1600">
                <a:solidFill>
                  <a:srgbClr val="000066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00066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00066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00066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00066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r>
              <a:rPr lang="en-US" altLang="ja-JP" sz="1200" smtClean="0"/>
              <a:t>2013 Apr.30-May.03</a:t>
            </a:r>
          </a:p>
        </p:txBody>
      </p:sp>
      <p:sp>
        <p:nvSpPr>
          <p:cNvPr id="23557" name="フッター プレースホルダー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1600">
                <a:solidFill>
                  <a:srgbClr val="000066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>
              <a:defRPr sz="1600">
                <a:solidFill>
                  <a:srgbClr val="000066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>
              <a:defRPr sz="1600">
                <a:solidFill>
                  <a:srgbClr val="000066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>
              <a:defRPr sz="1600">
                <a:solidFill>
                  <a:srgbClr val="000066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>
              <a:defRPr sz="1600">
                <a:solidFill>
                  <a:srgbClr val="000066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00066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00066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00066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00066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r>
              <a:rPr lang="en-US" altLang="ja-JP" sz="1200" smtClean="0"/>
              <a:t>Shuei YAMADA @ EPICS Collaboration Meeting 2013 Spring</a:t>
            </a:r>
          </a:p>
        </p:txBody>
      </p:sp>
      <p:sp>
        <p:nvSpPr>
          <p:cNvPr id="23558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600">
                <a:solidFill>
                  <a:srgbClr val="000066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>
              <a:defRPr sz="1600">
                <a:solidFill>
                  <a:srgbClr val="000066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>
              <a:defRPr sz="1600">
                <a:solidFill>
                  <a:srgbClr val="000066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>
              <a:defRPr sz="1600">
                <a:solidFill>
                  <a:srgbClr val="000066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>
              <a:defRPr sz="1600">
                <a:solidFill>
                  <a:srgbClr val="000066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00066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00066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00066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00066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fld id="{B1F1946E-EFCC-4968-81B3-B4A5798FC46D}" type="slidenum">
              <a:rPr lang="en-US" altLang="ja-JP" sz="1400" smtClean="0"/>
              <a:pPr/>
              <a:t>8</a:t>
            </a:fld>
            <a:endParaRPr lang="en-US" altLang="ja-JP" sz="1400" smtClean="0"/>
          </a:p>
        </p:txBody>
      </p:sp>
      <p:pic>
        <p:nvPicPr>
          <p:cNvPr id="23559" name="Picture 7" descr="C:\Users\shuei\Documents\jparc\conferences\2013\EPICS2013spring\IMG_304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6" b="7889"/>
          <a:stretch/>
        </p:blipFill>
        <p:spPr bwMode="auto">
          <a:xfrm>
            <a:off x="4544556" y="1628800"/>
            <a:ext cx="4604207" cy="3312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smtClean="0"/>
              <a:t>SL1000 Device Support</a:t>
            </a:r>
            <a:endParaRPr lang="ja-JP" altLang="en-US" smtClean="0"/>
          </a:p>
        </p:txBody>
      </p:sp>
      <p:sp>
        <p:nvSpPr>
          <p:cNvPr id="24580" name="日付プレースホルダー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 sz="1600">
                <a:solidFill>
                  <a:srgbClr val="000066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>
              <a:defRPr sz="1600">
                <a:solidFill>
                  <a:srgbClr val="000066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>
              <a:defRPr sz="1600">
                <a:solidFill>
                  <a:srgbClr val="000066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>
              <a:defRPr sz="1600">
                <a:solidFill>
                  <a:srgbClr val="000066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>
              <a:defRPr sz="1600">
                <a:solidFill>
                  <a:srgbClr val="000066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00066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00066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00066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00066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r>
              <a:rPr lang="en-US" altLang="ja-JP" sz="1200" smtClean="0"/>
              <a:t>2013 Apr.30-May.03</a:t>
            </a:r>
          </a:p>
        </p:txBody>
      </p:sp>
      <p:sp>
        <p:nvSpPr>
          <p:cNvPr id="24581" name="フッター プレースホルダー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1600">
                <a:solidFill>
                  <a:srgbClr val="000066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>
              <a:defRPr sz="1600">
                <a:solidFill>
                  <a:srgbClr val="000066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>
              <a:defRPr sz="1600">
                <a:solidFill>
                  <a:srgbClr val="000066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>
              <a:defRPr sz="1600">
                <a:solidFill>
                  <a:srgbClr val="000066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>
              <a:defRPr sz="1600">
                <a:solidFill>
                  <a:srgbClr val="000066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00066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00066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00066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00066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r>
              <a:rPr lang="en-US" altLang="ja-JP" sz="1200" dirty="0" err="1" smtClean="0"/>
              <a:t>Shuei</a:t>
            </a:r>
            <a:r>
              <a:rPr lang="en-US" altLang="ja-JP" sz="1200" dirty="0" smtClean="0"/>
              <a:t> YAMADA @ EPICS Collaboration Meeting 2013 Spring</a:t>
            </a:r>
          </a:p>
        </p:txBody>
      </p:sp>
      <p:sp>
        <p:nvSpPr>
          <p:cNvPr id="24582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600">
                <a:solidFill>
                  <a:srgbClr val="000066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>
              <a:defRPr sz="1600">
                <a:solidFill>
                  <a:srgbClr val="000066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>
              <a:defRPr sz="1600">
                <a:solidFill>
                  <a:srgbClr val="000066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>
              <a:defRPr sz="1600">
                <a:solidFill>
                  <a:srgbClr val="000066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>
              <a:defRPr sz="1600">
                <a:solidFill>
                  <a:srgbClr val="000066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00066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00066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00066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00066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fld id="{CB7D9849-CE67-4A8F-AEFD-F8147CCB9D37}" type="slidenum">
              <a:rPr lang="en-US" altLang="ja-JP" sz="1400" smtClean="0"/>
              <a:pPr/>
              <a:t>9</a:t>
            </a:fld>
            <a:endParaRPr lang="en-US" altLang="ja-JP" sz="1400" smtClean="0"/>
          </a:p>
        </p:txBody>
      </p:sp>
      <p:pic>
        <p:nvPicPr>
          <p:cNvPr id="24583" name="Picture 7" descr="C:\Users\shuei\Documents\jparc\conferences\2013\EPICS2013spring\SL1000-SXBLM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" r="50000"/>
          <a:stretch/>
        </p:blipFill>
        <p:spPr bwMode="auto">
          <a:xfrm>
            <a:off x="5114615" y="3645725"/>
            <a:ext cx="3976688" cy="2917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85800" y="1941513"/>
            <a:ext cx="6694512" cy="4114800"/>
          </a:xfrm>
        </p:spPr>
        <p:txBody>
          <a:bodyPr/>
          <a:lstStyle/>
          <a:p>
            <a:pPr eaLnBrk="1" hangingPunct="1"/>
            <a:r>
              <a:rPr lang="en-US" altLang="ja-JP" dirty="0" smtClean="0"/>
              <a:t>Yokogawa’s reference Implementation</a:t>
            </a:r>
          </a:p>
          <a:p>
            <a:pPr lvl="1" eaLnBrk="1" hangingPunct="1"/>
            <a:r>
              <a:rPr lang="en-US" altLang="ja-JP" dirty="0" smtClean="0"/>
              <a:t>Oscilloscope  (# of samples: 1-2-5 sequence)</a:t>
            </a:r>
          </a:p>
          <a:p>
            <a:pPr lvl="1" eaLnBrk="1" hangingPunct="1"/>
            <a:r>
              <a:rPr lang="en-US" altLang="ja-JP" dirty="0" smtClean="0"/>
              <a:t>Decimated waveform per channel</a:t>
            </a:r>
          </a:p>
          <a:p>
            <a:pPr lvl="1" eaLnBrk="1" hangingPunct="1"/>
            <a:r>
              <a:rPr lang="en-US" altLang="ja-JP" dirty="0" smtClean="0"/>
              <a:t>Single raw waveform record shared by all channels</a:t>
            </a:r>
          </a:p>
          <a:p>
            <a:pPr eaLnBrk="1" hangingPunct="1"/>
            <a:r>
              <a:rPr lang="en-US" altLang="ja-JP" dirty="0" smtClean="0"/>
              <a:t>KEK / J-PARC in-house ver.</a:t>
            </a:r>
          </a:p>
          <a:p>
            <a:pPr lvl="1" eaLnBrk="1" hangingPunct="1"/>
            <a:r>
              <a:rPr lang="en-US" altLang="ja-JP" dirty="0" smtClean="0"/>
              <a:t>Based on Yokogawa’s</a:t>
            </a:r>
          </a:p>
          <a:p>
            <a:pPr lvl="1" eaLnBrk="1" hangingPunct="1"/>
            <a:r>
              <a:rPr lang="en-US" altLang="ja-JP" dirty="0" smtClean="0"/>
              <a:t>Arbitrary number of samples</a:t>
            </a:r>
          </a:p>
          <a:p>
            <a:pPr lvl="1" eaLnBrk="1" hangingPunct="1"/>
            <a:r>
              <a:rPr lang="en-US" altLang="ja-JP" dirty="0" smtClean="0"/>
              <a:t>Raw waveform per channel</a:t>
            </a:r>
          </a:p>
          <a:p>
            <a:pPr lvl="1" eaLnBrk="1" hangingPunct="1"/>
            <a:r>
              <a:rPr lang="en-US" altLang="ja-JP" dirty="0" smtClean="0"/>
              <a:t>Testing in SX operation</a:t>
            </a:r>
            <a:endParaRPr lang="en-US" altLang="ja-JP" dirty="0"/>
          </a:p>
          <a:p>
            <a:pPr eaLnBrk="1" hangingPunct="1"/>
            <a:endParaRPr lang="en-US" altLang="ja-JP" dirty="0" smtClean="0"/>
          </a:p>
        </p:txBody>
      </p:sp>
      <p:sp>
        <p:nvSpPr>
          <p:cNvPr id="8" name="コンテンツ プレースホルダー 2"/>
          <p:cNvSpPr txBox="1">
            <a:spLocks/>
          </p:cNvSpPr>
          <p:nvPr/>
        </p:nvSpPr>
        <p:spPr bwMode="auto">
          <a:xfrm>
            <a:off x="899592" y="5578493"/>
            <a:ext cx="5688632" cy="3693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FF33"/>
              </a:buClr>
              <a:buSzPct val="70000"/>
              <a:buFont typeface="Arial Unicode MS" pitchFamily="50" charset="-128"/>
              <a:buBlip>
                <a:blip r:embed="rId4"/>
              </a:buBlip>
              <a:defRPr kumimoji="1" sz="240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Arial Unicode MS" pitchFamily="50" charset="-128"/>
              <a:buBlip>
                <a:blip r:embed="rId5"/>
              </a:buBlip>
              <a:defRPr kumimoji="1" sz="200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SzPct val="65000"/>
              <a:buFont typeface="Arial Unicode MS" pitchFamily="50" charset="-128"/>
              <a:buBlip>
                <a:blip r:embed="rId6"/>
              </a:buBlip>
              <a:defRPr kumimoji="1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Arial Unicode MS" pitchFamily="50" charset="-128"/>
              <a:buBlip>
                <a:blip r:embed="rId7"/>
              </a:buBlip>
              <a:defRPr kumimoji="1" sz="160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Arial Unicode MS" pitchFamily="50" charset="-128"/>
              <a:buBlip>
                <a:blip r:embed="rId8"/>
              </a:buBlip>
              <a:defRPr kumimoji="1" sz="160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Arial Unicode MS" pitchFamily="50" charset="-128"/>
              <a:buBlip>
                <a:blip r:embed="rId8"/>
              </a:buBlip>
              <a:defRPr kumimoji="1" sz="160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Arial Unicode MS" pitchFamily="50" charset="-128"/>
              <a:buBlip>
                <a:blip r:embed="rId8"/>
              </a:buBlip>
              <a:defRPr kumimoji="1" sz="160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Arial Unicode MS" pitchFamily="50" charset="-128"/>
              <a:buBlip>
                <a:blip r:embed="rId8"/>
              </a:buBlip>
              <a:defRPr kumimoji="1" sz="160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Arial Unicode MS" pitchFamily="50" charset="-128"/>
              <a:buBlip>
                <a:blip r:embed="rId8"/>
              </a:buBlip>
              <a:defRPr kumimoji="1" sz="160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None/>
            </a:pPr>
            <a:r>
              <a:rPr lang="en-US" altLang="ja-JP" kern="0" dirty="0" smtClean="0">
                <a:solidFill>
                  <a:srgbClr val="0000BC"/>
                </a:solidFill>
                <a:hlinkClick r:id="rId9"/>
              </a:rPr>
              <a:t>http://www-linac.kek.jp/cont/epics/sl1000/</a:t>
            </a:r>
            <a:endParaRPr lang="en-US" altLang="ja-JP" kern="0" dirty="0" smtClean="0">
              <a:solidFill>
                <a:srgbClr val="0000BC"/>
              </a:solidFill>
            </a:endParaRPr>
          </a:p>
        </p:txBody>
      </p:sp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mondo_cyan">
  <a:themeElements>
    <a:clrScheme name="ユーザー定義 1">
      <a:dk1>
        <a:srgbClr val="000000"/>
      </a:dk1>
      <a:lt1>
        <a:srgbClr val="FFFFCC"/>
      </a:lt1>
      <a:dk2>
        <a:srgbClr val="4D4D4D"/>
      </a:dk2>
      <a:lt2>
        <a:srgbClr val="FFCC00"/>
      </a:lt2>
      <a:accent1>
        <a:srgbClr val="808000"/>
      </a:accent1>
      <a:accent2>
        <a:srgbClr val="CC9900"/>
      </a:accent2>
      <a:accent3>
        <a:srgbClr val="B2B2B2"/>
      </a:accent3>
      <a:accent4>
        <a:srgbClr val="DADAAE"/>
      </a:accent4>
      <a:accent5>
        <a:srgbClr val="C0C0AA"/>
      </a:accent5>
      <a:accent6>
        <a:srgbClr val="B98A00"/>
      </a:accent6>
      <a:hlink>
        <a:srgbClr val="0070C0"/>
      </a:hlink>
      <a:folHlink>
        <a:srgbClr val="969696"/>
      </a:folHlink>
    </a:clrScheme>
    <a:fontScheme name="mondo_cyan">
      <a:majorFont>
        <a:latin typeface="Arial"/>
        <a:ea typeface="ＭＳ Ｐゴシック"/>
        <a:cs typeface="Arial Unicode MS"/>
      </a:majorFont>
      <a:minorFont>
        <a:latin typeface="Arial"/>
        <a:ea typeface="ＭＳ Ｐゴシック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19050" cap="flat" cmpd="sng" algn="ctr">
          <a:solidFill>
            <a:srgbClr val="000066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182563" marR="0" indent="-182563" algn="ctr" defTabSz="9017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>
            <a:tab pos="444500" algn="l"/>
          </a:tabLst>
          <a:defRPr kumimoji="0" lang="ja-JP" altLang="en-US" sz="1600" b="0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Arial" charset="0"/>
            <a:ea typeface="ＭＳ Ｐゴシック" pitchFamily="50" charset="-128"/>
            <a:cs typeface="Arial Unicode MS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19050" cap="flat" cmpd="sng" algn="ctr">
          <a:solidFill>
            <a:srgbClr val="000066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182563" marR="0" indent="-182563" algn="ctr" defTabSz="9017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>
            <a:tab pos="444500" algn="l"/>
          </a:tabLst>
          <a:defRPr kumimoji="0" lang="ja-JP" altLang="en-US" sz="1600" b="0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Arial" charset="0"/>
            <a:ea typeface="ＭＳ Ｐゴシック" pitchFamily="50" charset="-128"/>
            <a:cs typeface="Arial Unicode MS" pitchFamily="50" charset="-128"/>
          </a:defRPr>
        </a:defPPr>
      </a:lstStyle>
    </a:lnDef>
  </a:objectDefaults>
  <a:extraClrSchemeLst>
    <a:extraClrScheme>
      <a:clrScheme name="mondo_cyan 1">
        <a:dk1>
          <a:srgbClr val="000000"/>
        </a:dk1>
        <a:lt1>
          <a:srgbClr val="FFFFCC"/>
        </a:lt1>
        <a:dk2>
          <a:srgbClr val="4D4D4D"/>
        </a:dk2>
        <a:lt2>
          <a:srgbClr val="FFCC00"/>
        </a:lt2>
        <a:accent1>
          <a:srgbClr val="808000"/>
        </a:accent1>
        <a:accent2>
          <a:srgbClr val="CC9900"/>
        </a:accent2>
        <a:accent3>
          <a:srgbClr val="B2B2B2"/>
        </a:accent3>
        <a:accent4>
          <a:srgbClr val="DADAAE"/>
        </a:accent4>
        <a:accent5>
          <a:srgbClr val="C0C0AA"/>
        </a:accent5>
        <a:accent6>
          <a:srgbClr val="B98A00"/>
        </a:accent6>
        <a:hlink>
          <a:srgbClr val="CC66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ndo_cyan 2">
        <a:dk1>
          <a:srgbClr val="660033"/>
        </a:dk1>
        <a:lt1>
          <a:srgbClr val="FFFFFF"/>
        </a:lt1>
        <a:dk2>
          <a:srgbClr val="B60009"/>
        </a:dk2>
        <a:lt2>
          <a:srgbClr val="B2B2B2"/>
        </a:lt2>
        <a:accent1>
          <a:srgbClr val="CCCC00"/>
        </a:accent1>
        <a:accent2>
          <a:srgbClr val="DE9ABC"/>
        </a:accent2>
        <a:accent3>
          <a:srgbClr val="FFFFFF"/>
        </a:accent3>
        <a:accent4>
          <a:srgbClr val="56002A"/>
        </a:accent4>
        <a:accent5>
          <a:srgbClr val="E2E2AA"/>
        </a:accent5>
        <a:accent6>
          <a:srgbClr val="C98BAA"/>
        </a:accent6>
        <a:hlink>
          <a:srgbClr val="FFAFA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ndo_cyan 3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C0C0C0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C8C8C8"/>
        </a:accent6>
        <a:hlink>
          <a:srgbClr val="80808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ndo_cyan 4">
        <a:dk1>
          <a:srgbClr val="2C2C42"/>
        </a:dk1>
        <a:lt1>
          <a:srgbClr val="FFFFCC"/>
        </a:lt1>
        <a:dk2>
          <a:srgbClr val="666699"/>
        </a:dk2>
        <a:lt2>
          <a:srgbClr val="FFCC00"/>
        </a:lt2>
        <a:accent1>
          <a:srgbClr val="FF9933"/>
        </a:accent1>
        <a:accent2>
          <a:srgbClr val="808000"/>
        </a:accent2>
        <a:accent3>
          <a:srgbClr val="B8B8CA"/>
        </a:accent3>
        <a:accent4>
          <a:srgbClr val="DADAAE"/>
        </a:accent4>
        <a:accent5>
          <a:srgbClr val="FFCAAD"/>
        </a:accent5>
        <a:accent6>
          <a:srgbClr val="737300"/>
        </a:accent6>
        <a:hlink>
          <a:srgbClr val="CC6600"/>
        </a:hlink>
        <a:folHlink>
          <a:srgbClr val="33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ndo_cyan 5">
        <a:dk1>
          <a:srgbClr val="50000F"/>
        </a:dk1>
        <a:lt1>
          <a:srgbClr val="FFCC00"/>
        </a:lt1>
        <a:dk2>
          <a:srgbClr val="800000"/>
        </a:dk2>
        <a:lt2>
          <a:srgbClr val="FFFFCC"/>
        </a:lt2>
        <a:accent1>
          <a:srgbClr val="808000"/>
        </a:accent1>
        <a:accent2>
          <a:srgbClr val="993366"/>
        </a:accent2>
        <a:accent3>
          <a:srgbClr val="C0AAAA"/>
        </a:accent3>
        <a:accent4>
          <a:srgbClr val="DAAE00"/>
        </a:accent4>
        <a:accent5>
          <a:srgbClr val="C0C0AA"/>
        </a:accent5>
        <a:accent6>
          <a:srgbClr val="8A2D5C"/>
        </a:accent6>
        <a:hlink>
          <a:srgbClr val="FF5050"/>
        </a:hlink>
        <a:folHlink>
          <a:srgbClr val="99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ndo_cyan 6">
        <a:dk1>
          <a:srgbClr val="333300"/>
        </a:dk1>
        <a:lt1>
          <a:srgbClr val="FFCC00"/>
        </a:lt1>
        <a:dk2>
          <a:srgbClr val="666633"/>
        </a:dk2>
        <a:lt2>
          <a:srgbClr val="FFFFCC"/>
        </a:lt2>
        <a:accent1>
          <a:srgbClr val="8F7401"/>
        </a:accent1>
        <a:accent2>
          <a:srgbClr val="CC6600"/>
        </a:accent2>
        <a:accent3>
          <a:srgbClr val="B8B8AD"/>
        </a:accent3>
        <a:accent4>
          <a:srgbClr val="DAAE00"/>
        </a:accent4>
        <a:accent5>
          <a:srgbClr val="C6BCAA"/>
        </a:accent5>
        <a:accent6>
          <a:srgbClr val="B95C00"/>
        </a:accent6>
        <a:hlink>
          <a:srgbClr val="666699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ndo_cyan 7">
        <a:dk1>
          <a:srgbClr val="000000"/>
        </a:dk1>
        <a:lt1>
          <a:srgbClr val="FFFFFF"/>
        </a:lt1>
        <a:dk2>
          <a:srgbClr val="40458C"/>
        </a:dk2>
        <a:lt2>
          <a:srgbClr val="FFFFCC"/>
        </a:lt2>
        <a:accent1>
          <a:srgbClr val="8D8DB3"/>
        </a:accent1>
        <a:accent2>
          <a:srgbClr val="B2B2B2"/>
        </a:accent2>
        <a:accent3>
          <a:srgbClr val="AFB0C5"/>
        </a:accent3>
        <a:accent4>
          <a:srgbClr val="DADADA"/>
        </a:accent4>
        <a:accent5>
          <a:srgbClr val="C5C5D6"/>
        </a:accent5>
        <a:accent6>
          <a:srgbClr val="A1A1A1"/>
        </a:accent6>
        <a:hlink>
          <a:srgbClr val="6F89F7"/>
        </a:hlink>
        <a:folHlink>
          <a:srgbClr val="4F56A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​​テーマ">
  <a:themeElements>
    <a:clrScheme name="Office ​​テーマ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 ​​テーマ">
      <a:majorFont>
        <a:latin typeface="Calibri"/>
        <a:ea typeface="ＭＳ Ｐゴシック"/>
        <a:cs typeface=""/>
      </a:majorFont>
      <a:minorFont>
        <a:latin typeface="Calibri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19050" cap="flat" cmpd="sng" algn="ctr">
          <a:solidFill>
            <a:srgbClr val="000066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182563" marR="0" indent="-182563" algn="ctr" defTabSz="9017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>
            <a:tab pos="444500" algn="l"/>
          </a:tabLst>
          <a:defRPr kumimoji="0" lang="ja-JP" altLang="en-US" sz="1600" b="0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Arial" charset="0"/>
            <a:ea typeface="ＭＳ Ｐゴシック" pitchFamily="50" charset="-128"/>
            <a:cs typeface="Arial Unicode MS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19050" cap="flat" cmpd="sng" algn="ctr">
          <a:solidFill>
            <a:srgbClr val="000066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182563" marR="0" indent="-182563" algn="ctr" defTabSz="9017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>
            <a:tab pos="444500" algn="l"/>
          </a:tabLst>
          <a:defRPr kumimoji="0" lang="ja-JP" altLang="en-US" sz="1600" b="0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Arial" charset="0"/>
            <a:ea typeface="ＭＳ Ｐゴシック" pitchFamily="50" charset="-128"/>
            <a:cs typeface="Arial Unicode MS" pitchFamily="50" charset="-128"/>
          </a:defRPr>
        </a:defPPr>
      </a:lstStyle>
    </a:lnDef>
  </a:objectDefaults>
  <a:extraClrSchemeLst>
    <a:extraClrScheme>
      <a:clrScheme name="Office ​​テーマ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9525">
          <a:solidFill>
            <a:schemeClr val="tx1"/>
          </a:solidFill>
          <a:miter lim="800000"/>
          <a:headEnd/>
          <a:tailEnd/>
        </a:ln>
      </a:spPr>
      <a:bodyPr wrap="none" anchor="ctr"/>
      <a:lstStyle>
        <a:defPPr>
          <a:defRPr/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​​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626</Words>
  <Application>Microsoft Office PowerPoint</Application>
  <PresentationFormat>画面に合わせる (4:3)</PresentationFormat>
  <Paragraphs>190</Paragraphs>
  <Slides>15</Slides>
  <Notes>10</Notes>
  <HiddenSlides>0</HiddenSlides>
  <MMClips>0</MMClips>
  <ScaleCrop>false</ScaleCrop>
  <HeadingPairs>
    <vt:vector size="4" baseType="variant">
      <vt:variant>
        <vt:lpstr>テーマ</vt:lpstr>
      </vt:variant>
      <vt:variant>
        <vt:i4>3</vt:i4>
      </vt:variant>
      <vt:variant>
        <vt:lpstr>スライド タイトル</vt:lpstr>
      </vt:variant>
      <vt:variant>
        <vt:i4>15</vt:i4>
      </vt:variant>
    </vt:vector>
  </HeadingPairs>
  <TitlesOfParts>
    <vt:vector size="18" baseType="lpstr">
      <vt:lpstr>mondo_cyan</vt:lpstr>
      <vt:lpstr>Office ​​テーマ</vt:lpstr>
      <vt:lpstr>標準デザイン</vt:lpstr>
      <vt:lpstr>  Acquisition of Long Waveform using Yokogawa SL1000</vt:lpstr>
      <vt:lpstr>Contents</vt:lpstr>
      <vt:lpstr>Japan Proton Accelerator Research Complex : J-PARC</vt:lpstr>
      <vt:lpstr>J-PARC Facilities</vt:lpstr>
      <vt:lpstr>J-PARC Main Ring</vt:lpstr>
      <vt:lpstr>Example of a Long Waveform: MR Beam Intensity</vt:lpstr>
      <vt:lpstr>Yokogawa WE7000</vt:lpstr>
      <vt:lpstr>Yokogawa SL1000</vt:lpstr>
      <vt:lpstr>SL1000 Device Support</vt:lpstr>
      <vt:lpstr>Summary</vt:lpstr>
      <vt:lpstr>PowerPoint プレゼンテーション</vt:lpstr>
      <vt:lpstr>PowerPoint プレゼンテーション</vt:lpstr>
      <vt:lpstr>MR Operation Modes</vt:lpstr>
      <vt:lpstr>Data Size in J-PARC MR : 400GB/week</vt:lpstr>
      <vt:lpstr>ROOT in J-PARC MR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Acquisition of Long Waveforms using Yokogawa SL1000</dc:title>
  <dc:creator/>
  <cp:lastModifiedBy/>
  <cp:revision>3</cp:revision>
  <dcterms:created xsi:type="dcterms:W3CDTF">1900-12-31T16:00:00Z</dcterms:created>
  <dcterms:modified xsi:type="dcterms:W3CDTF">2013-05-02T12:31:39Z</dcterms:modified>
</cp:coreProperties>
</file>