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9" r:id="rId2"/>
    <p:sldId id="344" r:id="rId3"/>
    <p:sldId id="347" r:id="rId4"/>
    <p:sldId id="366" r:id="rId5"/>
    <p:sldId id="348" r:id="rId6"/>
    <p:sldId id="368" r:id="rId7"/>
    <p:sldId id="349" r:id="rId8"/>
    <p:sldId id="360" r:id="rId9"/>
    <p:sldId id="361" r:id="rId10"/>
    <p:sldId id="371" r:id="rId11"/>
    <p:sldId id="358" r:id="rId12"/>
    <p:sldId id="350" r:id="rId13"/>
    <p:sldId id="351" r:id="rId14"/>
    <p:sldId id="352" r:id="rId15"/>
    <p:sldId id="353" r:id="rId16"/>
    <p:sldId id="356" r:id="rId17"/>
    <p:sldId id="359" r:id="rId18"/>
    <p:sldId id="372" r:id="rId19"/>
    <p:sldId id="362" r:id="rId20"/>
    <p:sldId id="364" r:id="rId21"/>
    <p:sldId id="365" r:id="rId22"/>
    <p:sldId id="367" r:id="rId23"/>
    <p:sldId id="370" r:id="rId24"/>
    <p:sldId id="377" r:id="rId25"/>
    <p:sldId id="373" r:id="rId26"/>
    <p:sldId id="374" r:id="rId27"/>
    <p:sldId id="375" r:id="rId28"/>
    <p:sldId id="3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11" autoAdjust="0"/>
  </p:normalViewPr>
  <p:slideViewPr>
    <p:cSldViewPr>
      <p:cViewPr>
        <p:scale>
          <a:sx n="100" d="100"/>
          <a:sy n="100" d="100"/>
        </p:scale>
        <p:origin x="-2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D725E-BA13-4F53-9D6D-72F24A104CC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AEF31E-FDF6-48B6-8C7B-C42AF78A0C28}">
      <dgm:prSet phldrT="[Text]"/>
      <dgm:spPr/>
      <dgm:t>
        <a:bodyPr/>
        <a:lstStyle/>
        <a:p>
          <a:r>
            <a:rPr lang="en-GB" dirty="0" err="1" smtClean="0"/>
            <a:t>smaract</a:t>
          </a:r>
          <a:endParaRPr lang="en-GB" dirty="0"/>
        </a:p>
      </dgm:t>
    </dgm:pt>
    <dgm:pt modelId="{79DA7F70-CA8B-47F5-AB44-86582F8324ED}" type="parTrans" cxnId="{1AB2E565-559B-48BF-8CC0-E3FC5435EA6A}">
      <dgm:prSet/>
      <dgm:spPr/>
      <dgm:t>
        <a:bodyPr/>
        <a:lstStyle/>
        <a:p>
          <a:endParaRPr lang="en-GB"/>
        </a:p>
      </dgm:t>
    </dgm:pt>
    <dgm:pt modelId="{FDF1B2BC-AEC5-4365-B05D-84A025737006}" type="sibTrans" cxnId="{1AB2E565-559B-48BF-8CC0-E3FC5435EA6A}">
      <dgm:prSet/>
      <dgm:spPr/>
      <dgm:t>
        <a:bodyPr/>
        <a:lstStyle/>
        <a:p>
          <a:endParaRPr lang="en-GB"/>
        </a:p>
      </dgm:t>
    </dgm:pt>
    <dgm:pt modelId="{3EDA093A-9FDC-47E5-B643-E54168768E3B}">
      <dgm:prSet phldrT="[Text]"/>
      <dgm:spPr/>
      <dgm:t>
        <a:bodyPr/>
        <a:lstStyle/>
        <a:p>
          <a:r>
            <a:rPr lang="en-GB" dirty="0" err="1" smtClean="0"/>
            <a:t>smaractApp</a:t>
          </a:r>
          <a:endParaRPr lang="en-GB" dirty="0"/>
        </a:p>
      </dgm:t>
    </dgm:pt>
    <dgm:pt modelId="{89D13B29-B643-4773-B8A4-8F2B29BF8309}" type="parTrans" cxnId="{032F6E55-C88D-4644-9602-CF72AFB6B274}">
      <dgm:prSet/>
      <dgm:spPr/>
      <dgm:t>
        <a:bodyPr/>
        <a:lstStyle/>
        <a:p>
          <a:endParaRPr lang="en-GB"/>
        </a:p>
      </dgm:t>
    </dgm:pt>
    <dgm:pt modelId="{1A1CA818-3208-4558-8999-DC02FD9D4C7A}" type="sibTrans" cxnId="{032F6E55-C88D-4644-9602-CF72AFB6B274}">
      <dgm:prSet/>
      <dgm:spPr/>
      <dgm:t>
        <a:bodyPr/>
        <a:lstStyle/>
        <a:p>
          <a:endParaRPr lang="en-GB"/>
        </a:p>
      </dgm:t>
    </dgm:pt>
    <dgm:pt modelId="{CC94BE2E-AE87-4DD0-9A2F-BBEC6F21290E}">
      <dgm:prSet phldrT="[Text]"/>
      <dgm:spPr/>
      <dgm:t>
        <a:bodyPr/>
        <a:lstStyle/>
        <a:p>
          <a:r>
            <a:rPr lang="en-GB" dirty="0" err="1" smtClean="0"/>
            <a:t>src</a:t>
          </a:r>
          <a:endParaRPr lang="en-GB" dirty="0"/>
        </a:p>
      </dgm:t>
    </dgm:pt>
    <dgm:pt modelId="{7A48F14D-D595-4EB9-9C68-9D2D8DC0A57C}" type="parTrans" cxnId="{87E2757F-64A4-4829-8E2F-879CE6BE4B20}">
      <dgm:prSet/>
      <dgm:spPr/>
      <dgm:t>
        <a:bodyPr/>
        <a:lstStyle/>
        <a:p>
          <a:endParaRPr lang="en-GB"/>
        </a:p>
      </dgm:t>
    </dgm:pt>
    <dgm:pt modelId="{83F87A43-FB6B-457E-9E88-633D744D4D08}" type="sibTrans" cxnId="{87E2757F-64A4-4829-8E2F-879CE6BE4B20}">
      <dgm:prSet/>
      <dgm:spPr/>
      <dgm:t>
        <a:bodyPr/>
        <a:lstStyle/>
        <a:p>
          <a:endParaRPr lang="en-GB"/>
        </a:p>
      </dgm:t>
    </dgm:pt>
    <dgm:pt modelId="{D251E10D-0DAB-41F3-B1E7-B43E6CA43110}">
      <dgm:prSet phldrT="[Text]"/>
      <dgm:spPr/>
      <dgm:t>
        <a:bodyPr/>
        <a:lstStyle/>
        <a:p>
          <a:r>
            <a:rPr lang="en-GB" dirty="0" smtClean="0"/>
            <a:t>Db</a:t>
          </a:r>
          <a:endParaRPr lang="en-GB" dirty="0"/>
        </a:p>
      </dgm:t>
    </dgm:pt>
    <dgm:pt modelId="{793A5418-1C8E-4019-B50A-497D216DE10D}" type="parTrans" cxnId="{2E1E4613-000E-4A8D-AD7D-8F07FD85D9F2}">
      <dgm:prSet/>
      <dgm:spPr/>
      <dgm:t>
        <a:bodyPr/>
        <a:lstStyle/>
        <a:p>
          <a:endParaRPr lang="en-GB"/>
        </a:p>
      </dgm:t>
    </dgm:pt>
    <dgm:pt modelId="{98155D5F-0CF6-4069-AF48-3F92855CF0E9}" type="sibTrans" cxnId="{2E1E4613-000E-4A8D-AD7D-8F07FD85D9F2}">
      <dgm:prSet/>
      <dgm:spPr/>
      <dgm:t>
        <a:bodyPr/>
        <a:lstStyle/>
        <a:p>
          <a:endParaRPr lang="en-GB"/>
        </a:p>
      </dgm:t>
    </dgm:pt>
    <dgm:pt modelId="{C00A68FA-899D-459A-B768-47D306C21A98}">
      <dgm:prSet phldrT="[Text]"/>
      <dgm:spPr/>
      <dgm:t>
        <a:bodyPr/>
        <a:lstStyle/>
        <a:p>
          <a:r>
            <a:rPr lang="en-GB" dirty="0" smtClean="0"/>
            <a:t>configure</a:t>
          </a:r>
          <a:endParaRPr lang="en-GB" dirty="0"/>
        </a:p>
      </dgm:t>
    </dgm:pt>
    <dgm:pt modelId="{920E350A-B523-4191-B1A5-E9CFF5839066}" type="parTrans" cxnId="{91E2A5A6-BDFA-4DEE-9E48-DF5CE5C04FFA}">
      <dgm:prSet/>
      <dgm:spPr/>
      <dgm:t>
        <a:bodyPr/>
        <a:lstStyle/>
        <a:p>
          <a:endParaRPr lang="en-GB"/>
        </a:p>
      </dgm:t>
    </dgm:pt>
    <dgm:pt modelId="{94203384-1E73-4A07-8FFE-6F0A19EF4BDE}" type="sibTrans" cxnId="{91E2A5A6-BDFA-4DEE-9E48-DF5CE5C04FFA}">
      <dgm:prSet/>
      <dgm:spPr/>
      <dgm:t>
        <a:bodyPr/>
        <a:lstStyle/>
        <a:p>
          <a:endParaRPr lang="en-GB"/>
        </a:p>
      </dgm:t>
    </dgm:pt>
    <dgm:pt modelId="{82D684D6-218D-4547-A85B-7CD33C0A546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RELEASE</a:t>
          </a:r>
          <a:endParaRPr lang="en-GB" dirty="0"/>
        </a:p>
      </dgm:t>
    </dgm:pt>
    <dgm:pt modelId="{3B6F6A78-BA5C-4144-982D-20E000C736FD}" type="parTrans" cxnId="{8248463A-A5BD-4576-AD31-06316AFDF0AD}">
      <dgm:prSet/>
      <dgm:spPr/>
      <dgm:t>
        <a:bodyPr/>
        <a:lstStyle/>
        <a:p>
          <a:endParaRPr lang="en-GB"/>
        </a:p>
      </dgm:t>
    </dgm:pt>
    <dgm:pt modelId="{2AC210FA-A011-4A6D-96F1-7334138C656F}" type="sibTrans" cxnId="{8248463A-A5BD-4576-AD31-06316AFDF0AD}">
      <dgm:prSet/>
      <dgm:spPr/>
      <dgm:t>
        <a:bodyPr/>
        <a:lstStyle/>
        <a:p>
          <a:endParaRPr lang="en-GB"/>
        </a:p>
      </dgm:t>
    </dgm:pt>
    <dgm:pt modelId="{ABE935DB-99D9-40C7-A244-778FAD29B2B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mcsController.template</a:t>
          </a:r>
          <a:endParaRPr lang="en-GB" dirty="0"/>
        </a:p>
      </dgm:t>
    </dgm:pt>
    <dgm:pt modelId="{42DB9E80-54B7-4D89-87E9-C7B473081167}" type="parTrans" cxnId="{5C1255CD-7C51-46E3-9A76-AF1D50180B9E}">
      <dgm:prSet/>
      <dgm:spPr/>
      <dgm:t>
        <a:bodyPr/>
        <a:lstStyle/>
        <a:p>
          <a:endParaRPr lang="en-GB"/>
        </a:p>
      </dgm:t>
    </dgm:pt>
    <dgm:pt modelId="{18AE4AC2-E9C0-4353-8B0B-E44F5D386E5E}" type="sibTrans" cxnId="{5C1255CD-7C51-46E3-9A76-AF1D50180B9E}">
      <dgm:prSet/>
      <dgm:spPr/>
      <dgm:t>
        <a:bodyPr/>
        <a:lstStyle/>
        <a:p>
          <a:endParaRPr lang="en-GB"/>
        </a:p>
      </dgm:t>
    </dgm:pt>
    <dgm:pt modelId="{27C1C0E2-364A-4DED-8FB6-809C2A11656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mcsController.h</a:t>
          </a:r>
          <a:endParaRPr lang="en-GB" dirty="0"/>
        </a:p>
      </dgm:t>
    </dgm:pt>
    <dgm:pt modelId="{189A0F0F-8E10-4A89-AAFF-2978BF17B23A}" type="parTrans" cxnId="{945FF9BD-A1BB-4D6B-ABB9-BE56EF512EAF}">
      <dgm:prSet/>
      <dgm:spPr/>
      <dgm:t>
        <a:bodyPr/>
        <a:lstStyle/>
        <a:p>
          <a:endParaRPr lang="en-GB"/>
        </a:p>
      </dgm:t>
    </dgm:pt>
    <dgm:pt modelId="{3CB7AB4E-DFE9-4312-8014-F5BEC13E3800}" type="sibTrans" cxnId="{945FF9BD-A1BB-4D6B-ABB9-BE56EF512EAF}">
      <dgm:prSet/>
      <dgm:spPr/>
      <dgm:t>
        <a:bodyPr/>
        <a:lstStyle/>
        <a:p>
          <a:endParaRPr lang="en-GB"/>
        </a:p>
      </dgm:t>
    </dgm:pt>
    <dgm:pt modelId="{704C893E-0BD5-449B-9CBA-0239576383E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smaract.dbd</a:t>
          </a:r>
          <a:endParaRPr lang="en-GB" dirty="0"/>
        </a:p>
      </dgm:t>
    </dgm:pt>
    <dgm:pt modelId="{15D1B8D2-6AAB-4251-B887-D5499F36A8FB}" type="parTrans" cxnId="{BAA333B1-7CC6-4B85-BB22-DEA1C995C729}">
      <dgm:prSet/>
      <dgm:spPr/>
      <dgm:t>
        <a:bodyPr/>
        <a:lstStyle/>
        <a:p>
          <a:endParaRPr lang="en-GB"/>
        </a:p>
      </dgm:t>
    </dgm:pt>
    <dgm:pt modelId="{D525293D-C395-4C65-AAED-F8BA89D7D49F}" type="sibTrans" cxnId="{BAA333B1-7CC6-4B85-BB22-DEA1C995C729}">
      <dgm:prSet/>
      <dgm:spPr/>
      <dgm:t>
        <a:bodyPr/>
        <a:lstStyle/>
        <a:p>
          <a:endParaRPr lang="en-GB"/>
        </a:p>
      </dgm:t>
    </dgm:pt>
    <dgm:pt modelId="{FC4EFB9D-677B-4A6A-8CB8-5901A4BA68E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Makefile</a:t>
          </a:r>
          <a:endParaRPr lang="en-GB" dirty="0"/>
        </a:p>
      </dgm:t>
    </dgm:pt>
    <dgm:pt modelId="{3A435C94-3F22-4F51-80F0-F9B2859E8DE1}" type="parTrans" cxnId="{01FC09CC-C232-48C7-88AB-6AA647208823}">
      <dgm:prSet/>
      <dgm:spPr/>
      <dgm:t>
        <a:bodyPr/>
        <a:lstStyle/>
        <a:p>
          <a:endParaRPr lang="en-GB"/>
        </a:p>
      </dgm:t>
    </dgm:pt>
    <dgm:pt modelId="{BB80337B-3CB7-4A4A-B61B-0BF27842DB4A}" type="sibTrans" cxnId="{01FC09CC-C232-48C7-88AB-6AA647208823}">
      <dgm:prSet/>
      <dgm:spPr/>
      <dgm:t>
        <a:bodyPr/>
        <a:lstStyle/>
        <a:p>
          <a:endParaRPr lang="en-GB"/>
        </a:p>
      </dgm:t>
    </dgm:pt>
    <dgm:pt modelId="{4D2B5EA3-90E1-461A-A753-B03E9908671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Makefile</a:t>
          </a:r>
          <a:endParaRPr lang="en-GB" dirty="0"/>
        </a:p>
      </dgm:t>
    </dgm:pt>
    <dgm:pt modelId="{FD5837D7-414E-4D6F-B8A1-637CF20BFF8F}" type="parTrans" cxnId="{CE7591C9-8A54-4678-BB1B-77657867B3D3}">
      <dgm:prSet/>
      <dgm:spPr/>
      <dgm:t>
        <a:bodyPr/>
        <a:lstStyle/>
        <a:p>
          <a:endParaRPr lang="en-GB"/>
        </a:p>
      </dgm:t>
    </dgm:pt>
    <dgm:pt modelId="{67E9327F-14EB-411B-B9EF-AACD04113D80}" type="sibTrans" cxnId="{CE7591C9-8A54-4678-BB1B-77657867B3D3}">
      <dgm:prSet/>
      <dgm:spPr/>
      <dgm:t>
        <a:bodyPr/>
        <a:lstStyle/>
        <a:p>
          <a:endParaRPr lang="en-GB"/>
        </a:p>
      </dgm:t>
    </dgm:pt>
    <dgm:pt modelId="{C749FF3F-3E04-4F78-8879-A5BDE10BFDE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mcsController.cpp</a:t>
          </a:r>
          <a:endParaRPr lang="en-GB" dirty="0"/>
        </a:p>
      </dgm:t>
    </dgm:pt>
    <dgm:pt modelId="{3C48A809-0E26-4D91-93E4-89CE0D2E2679}" type="parTrans" cxnId="{EC4B4DF3-4AE7-4A09-BE16-0923824DCE9B}">
      <dgm:prSet/>
      <dgm:spPr/>
      <dgm:t>
        <a:bodyPr/>
        <a:lstStyle/>
        <a:p>
          <a:endParaRPr lang="en-GB"/>
        </a:p>
      </dgm:t>
    </dgm:pt>
    <dgm:pt modelId="{99B39FB1-88A4-47AA-AEBD-48FC7F2B0934}" type="sibTrans" cxnId="{EC4B4DF3-4AE7-4A09-BE16-0923824DCE9B}">
      <dgm:prSet/>
      <dgm:spPr/>
      <dgm:t>
        <a:bodyPr/>
        <a:lstStyle/>
        <a:p>
          <a:endParaRPr lang="en-GB"/>
        </a:p>
      </dgm:t>
    </dgm:pt>
    <dgm:pt modelId="{7B24EA56-EE55-4856-A535-B4886D9491A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mcsAxis.h</a:t>
          </a:r>
          <a:endParaRPr lang="en-GB" dirty="0"/>
        </a:p>
      </dgm:t>
    </dgm:pt>
    <dgm:pt modelId="{A739D9CB-3481-41EA-B1FB-3A4AE3E1108B}" type="parTrans" cxnId="{099E00D9-4E9C-42D6-82CB-36313865555D}">
      <dgm:prSet/>
      <dgm:spPr/>
      <dgm:t>
        <a:bodyPr/>
        <a:lstStyle/>
        <a:p>
          <a:endParaRPr lang="en-GB"/>
        </a:p>
      </dgm:t>
    </dgm:pt>
    <dgm:pt modelId="{439C673C-7481-428B-96DF-B1AE838A135E}" type="sibTrans" cxnId="{099E00D9-4E9C-42D6-82CB-36313865555D}">
      <dgm:prSet/>
      <dgm:spPr/>
      <dgm:t>
        <a:bodyPr/>
        <a:lstStyle/>
        <a:p>
          <a:endParaRPr lang="en-GB"/>
        </a:p>
      </dgm:t>
    </dgm:pt>
    <dgm:pt modelId="{1701592C-E767-45D4-A253-F36E6C408BA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smtClean="0"/>
            <a:t>mcsAxis.cpp</a:t>
          </a:r>
          <a:endParaRPr lang="en-GB" dirty="0"/>
        </a:p>
      </dgm:t>
    </dgm:pt>
    <dgm:pt modelId="{E7BA0FD0-A72F-406F-910C-F27048FEB546}" type="parTrans" cxnId="{8D6BC253-6E88-487C-8D13-F01B64943DA4}">
      <dgm:prSet/>
      <dgm:spPr/>
      <dgm:t>
        <a:bodyPr/>
        <a:lstStyle/>
        <a:p>
          <a:endParaRPr lang="en-GB"/>
        </a:p>
      </dgm:t>
    </dgm:pt>
    <dgm:pt modelId="{17CCA5E3-0254-42F3-8500-8C6EA7137670}" type="sibTrans" cxnId="{8D6BC253-6E88-487C-8D13-F01B64943DA4}">
      <dgm:prSet/>
      <dgm:spPr/>
      <dgm:t>
        <a:bodyPr/>
        <a:lstStyle/>
        <a:p>
          <a:endParaRPr lang="en-GB"/>
        </a:p>
      </dgm:t>
    </dgm:pt>
    <dgm:pt modelId="{D28587F5-A974-4166-853D-31BAC0527FA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 err="1" smtClean="0"/>
            <a:t>mcsAxis.template</a:t>
          </a:r>
          <a:endParaRPr lang="en-GB" dirty="0"/>
        </a:p>
      </dgm:t>
    </dgm:pt>
    <dgm:pt modelId="{AEF056BB-8C08-4B01-A6E2-7E1066533DD6}" type="parTrans" cxnId="{21E2FBDA-AF7F-458D-A782-08BF207AD618}">
      <dgm:prSet/>
      <dgm:spPr/>
      <dgm:t>
        <a:bodyPr/>
        <a:lstStyle/>
        <a:p>
          <a:endParaRPr lang="en-GB"/>
        </a:p>
      </dgm:t>
    </dgm:pt>
    <dgm:pt modelId="{E43AF4A1-13D6-4C7B-BA55-E95B57437231}" type="sibTrans" cxnId="{21E2FBDA-AF7F-458D-A782-08BF207AD618}">
      <dgm:prSet/>
      <dgm:spPr/>
      <dgm:t>
        <a:bodyPr/>
        <a:lstStyle/>
        <a:p>
          <a:endParaRPr lang="en-GB"/>
        </a:p>
      </dgm:t>
    </dgm:pt>
    <dgm:pt modelId="{4A5C82B3-F36F-45A7-A75F-609BAEC1D45E}" type="pres">
      <dgm:prSet presAssocID="{6D6D725E-BA13-4F53-9D6D-72F24A104C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BCFA39-AAE3-4694-A778-0724181E36A3}" type="pres">
      <dgm:prSet presAssocID="{8DAEF31E-FDF6-48B6-8C7B-C42AF78A0C28}" presName="root1" presStyleCnt="0"/>
      <dgm:spPr/>
    </dgm:pt>
    <dgm:pt modelId="{CA1B6736-3C40-440A-8A50-92D8E3263620}" type="pres">
      <dgm:prSet presAssocID="{8DAEF31E-FDF6-48B6-8C7B-C42AF78A0C28}" presName="LevelOneTextNode" presStyleLbl="node0" presStyleIdx="0" presStyleCnt="1" custLinFactNeighborX="708" custLinFactNeighborY="-3160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  <dgm:pt modelId="{7816923C-015C-4463-BF50-0AF09849EEE3}" type="pres">
      <dgm:prSet presAssocID="{8DAEF31E-FDF6-48B6-8C7B-C42AF78A0C28}" presName="level2hierChild" presStyleCnt="0"/>
      <dgm:spPr/>
    </dgm:pt>
    <dgm:pt modelId="{7B28B18B-84FF-4129-86C2-E78ACE8E3081}" type="pres">
      <dgm:prSet presAssocID="{89D13B29-B643-4773-B8A4-8F2B29BF8309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0A3C4AFB-7FB9-40ED-BEBA-8EF8F2FBC169}" type="pres">
      <dgm:prSet presAssocID="{89D13B29-B643-4773-B8A4-8F2B29BF8309}" presName="connTx" presStyleLbl="parChTrans1D2" presStyleIdx="0" presStyleCnt="2"/>
      <dgm:spPr/>
      <dgm:t>
        <a:bodyPr/>
        <a:lstStyle/>
        <a:p>
          <a:endParaRPr lang="en-GB"/>
        </a:p>
      </dgm:t>
    </dgm:pt>
    <dgm:pt modelId="{1A8A2A12-9D24-43CE-AD0B-BF39A953D94D}" type="pres">
      <dgm:prSet presAssocID="{3EDA093A-9FDC-47E5-B643-E54168768E3B}" presName="root2" presStyleCnt="0"/>
      <dgm:spPr/>
    </dgm:pt>
    <dgm:pt modelId="{5204C612-71D9-4524-B03D-C48C59340C2F}" type="pres">
      <dgm:prSet presAssocID="{3EDA093A-9FDC-47E5-B643-E54168768E3B}" presName="LevelTwoTextNode" presStyleLbl="node2" presStyleIdx="0" presStyleCnt="2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  <dgm:pt modelId="{848BA052-6B2C-4257-B89B-ECFAA74E3D50}" type="pres">
      <dgm:prSet presAssocID="{3EDA093A-9FDC-47E5-B643-E54168768E3B}" presName="level3hierChild" presStyleCnt="0"/>
      <dgm:spPr/>
    </dgm:pt>
    <dgm:pt modelId="{29A30033-2229-4D6F-86BD-5E87008F8310}" type="pres">
      <dgm:prSet presAssocID="{7A48F14D-D595-4EB9-9C68-9D2D8DC0A57C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B75CC23E-176D-40FE-A954-9E0C9D29C42C}" type="pres">
      <dgm:prSet presAssocID="{7A48F14D-D595-4EB9-9C68-9D2D8DC0A57C}" presName="connTx" presStyleLbl="parChTrans1D3" presStyleIdx="0" presStyleCnt="3"/>
      <dgm:spPr/>
      <dgm:t>
        <a:bodyPr/>
        <a:lstStyle/>
        <a:p>
          <a:endParaRPr lang="en-GB"/>
        </a:p>
      </dgm:t>
    </dgm:pt>
    <dgm:pt modelId="{43438F30-95E9-4460-9ACC-3FC6BFB0DB3B}" type="pres">
      <dgm:prSet presAssocID="{CC94BE2E-AE87-4DD0-9A2F-BBEC6F21290E}" presName="root2" presStyleCnt="0"/>
      <dgm:spPr/>
    </dgm:pt>
    <dgm:pt modelId="{6FEB02D2-9339-4136-8F70-E1B310F447BE}" type="pres">
      <dgm:prSet presAssocID="{CC94BE2E-AE87-4DD0-9A2F-BBEC6F21290E}" presName="LevelTwoTextNode" presStyleLbl="node3" presStyleIdx="0" presStyleCnt="3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  <dgm:pt modelId="{61EAEEAD-772B-4051-AA97-4E1C14F44FD3}" type="pres">
      <dgm:prSet presAssocID="{CC94BE2E-AE87-4DD0-9A2F-BBEC6F21290E}" presName="level3hierChild" presStyleCnt="0"/>
      <dgm:spPr/>
    </dgm:pt>
    <dgm:pt modelId="{C117CDA1-BF16-44C7-B715-3A6100BAB8E6}" type="pres">
      <dgm:prSet presAssocID="{189A0F0F-8E10-4A89-AAFF-2978BF17B23A}" presName="conn2-1" presStyleLbl="parChTrans1D4" presStyleIdx="0" presStyleCnt="9"/>
      <dgm:spPr/>
      <dgm:t>
        <a:bodyPr/>
        <a:lstStyle/>
        <a:p>
          <a:endParaRPr lang="en-GB"/>
        </a:p>
      </dgm:t>
    </dgm:pt>
    <dgm:pt modelId="{28AEA85A-3578-4D9E-879F-37C96B642A87}" type="pres">
      <dgm:prSet presAssocID="{189A0F0F-8E10-4A89-AAFF-2978BF17B23A}" presName="connTx" presStyleLbl="parChTrans1D4" presStyleIdx="0" presStyleCnt="9"/>
      <dgm:spPr/>
      <dgm:t>
        <a:bodyPr/>
        <a:lstStyle/>
        <a:p>
          <a:endParaRPr lang="en-GB"/>
        </a:p>
      </dgm:t>
    </dgm:pt>
    <dgm:pt modelId="{2F3A0029-7497-4D4B-8D37-47302E398B37}" type="pres">
      <dgm:prSet presAssocID="{27C1C0E2-364A-4DED-8FB6-809C2A116562}" presName="root2" presStyleCnt="0"/>
      <dgm:spPr/>
    </dgm:pt>
    <dgm:pt modelId="{9A2AA9B2-E815-4F3C-8778-20020ADC3A0D}" type="pres">
      <dgm:prSet presAssocID="{27C1C0E2-364A-4DED-8FB6-809C2A116562}" presName="LevelTwoTextNode" presStyleLbl="node4" presStyleIdx="0" presStyleCnt="9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2A4B5EA3-0D10-41E3-9A18-7DE15B81B808}" type="pres">
      <dgm:prSet presAssocID="{27C1C0E2-364A-4DED-8FB6-809C2A116562}" presName="level3hierChild" presStyleCnt="0"/>
      <dgm:spPr/>
    </dgm:pt>
    <dgm:pt modelId="{246B31C8-7A3B-4C67-B270-40A72D2BDC34}" type="pres">
      <dgm:prSet presAssocID="{3C48A809-0E26-4D91-93E4-89CE0D2E2679}" presName="conn2-1" presStyleLbl="parChTrans1D4" presStyleIdx="1" presStyleCnt="9"/>
      <dgm:spPr/>
    </dgm:pt>
    <dgm:pt modelId="{5B6CCC10-9B84-401B-A20C-B098E8A6B016}" type="pres">
      <dgm:prSet presAssocID="{3C48A809-0E26-4D91-93E4-89CE0D2E2679}" presName="connTx" presStyleLbl="parChTrans1D4" presStyleIdx="1" presStyleCnt="9"/>
      <dgm:spPr/>
    </dgm:pt>
    <dgm:pt modelId="{F497E944-1CF0-4008-BD10-860830E0AB49}" type="pres">
      <dgm:prSet presAssocID="{C749FF3F-3E04-4F78-8879-A5BDE10BFDE8}" presName="root2" presStyleCnt="0"/>
      <dgm:spPr/>
    </dgm:pt>
    <dgm:pt modelId="{1D2DA1AA-194A-4F6C-9EB0-DDB33052EFD7}" type="pres">
      <dgm:prSet presAssocID="{C749FF3F-3E04-4F78-8879-A5BDE10BFDE8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D89170C-3538-4E20-B4E7-193481AE54F1}" type="pres">
      <dgm:prSet presAssocID="{C749FF3F-3E04-4F78-8879-A5BDE10BFDE8}" presName="level3hierChild" presStyleCnt="0"/>
      <dgm:spPr/>
    </dgm:pt>
    <dgm:pt modelId="{DDA841B5-CBF8-41C7-A4BB-A6A1FEED95FE}" type="pres">
      <dgm:prSet presAssocID="{A739D9CB-3481-41EA-B1FB-3A4AE3E1108B}" presName="conn2-1" presStyleLbl="parChTrans1D4" presStyleIdx="2" presStyleCnt="9"/>
      <dgm:spPr/>
    </dgm:pt>
    <dgm:pt modelId="{32D54E02-CA12-48B0-BB0B-CF4B808185BA}" type="pres">
      <dgm:prSet presAssocID="{A739D9CB-3481-41EA-B1FB-3A4AE3E1108B}" presName="connTx" presStyleLbl="parChTrans1D4" presStyleIdx="2" presStyleCnt="9"/>
      <dgm:spPr/>
    </dgm:pt>
    <dgm:pt modelId="{CAFF753F-3D0A-449E-8C82-CB847379A196}" type="pres">
      <dgm:prSet presAssocID="{7B24EA56-EE55-4856-A535-B4886D9491AB}" presName="root2" presStyleCnt="0"/>
      <dgm:spPr/>
    </dgm:pt>
    <dgm:pt modelId="{5D850926-827E-4126-96A5-6FBB77D31C75}" type="pres">
      <dgm:prSet presAssocID="{7B24EA56-EE55-4856-A535-B4886D9491AB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C0485D7-1780-4F0A-9202-2ED26E3BCC3D}" type="pres">
      <dgm:prSet presAssocID="{7B24EA56-EE55-4856-A535-B4886D9491AB}" presName="level3hierChild" presStyleCnt="0"/>
      <dgm:spPr/>
    </dgm:pt>
    <dgm:pt modelId="{8760A045-58F7-427F-A4F5-0ACBF636718C}" type="pres">
      <dgm:prSet presAssocID="{E7BA0FD0-A72F-406F-910C-F27048FEB546}" presName="conn2-1" presStyleLbl="parChTrans1D4" presStyleIdx="3" presStyleCnt="9"/>
      <dgm:spPr/>
    </dgm:pt>
    <dgm:pt modelId="{C814628D-0E1A-48E4-96ED-E4A71570C88E}" type="pres">
      <dgm:prSet presAssocID="{E7BA0FD0-A72F-406F-910C-F27048FEB546}" presName="connTx" presStyleLbl="parChTrans1D4" presStyleIdx="3" presStyleCnt="9"/>
      <dgm:spPr/>
    </dgm:pt>
    <dgm:pt modelId="{2FDFC450-DAC1-485E-806A-094893CE5735}" type="pres">
      <dgm:prSet presAssocID="{1701592C-E767-45D4-A253-F36E6C408BA5}" presName="root2" presStyleCnt="0"/>
      <dgm:spPr/>
    </dgm:pt>
    <dgm:pt modelId="{F1523457-2BB5-484C-A057-37E77D404871}" type="pres">
      <dgm:prSet presAssocID="{1701592C-E767-45D4-A253-F36E6C408BA5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245593-7F75-4F14-8971-65EBC013AFCA}" type="pres">
      <dgm:prSet presAssocID="{1701592C-E767-45D4-A253-F36E6C408BA5}" presName="level3hierChild" presStyleCnt="0"/>
      <dgm:spPr/>
    </dgm:pt>
    <dgm:pt modelId="{B738F37A-1613-4D4B-9840-773F1489FFE8}" type="pres">
      <dgm:prSet presAssocID="{15D1B8D2-6AAB-4251-B887-D5499F36A8FB}" presName="conn2-1" presStyleLbl="parChTrans1D4" presStyleIdx="4" presStyleCnt="9"/>
      <dgm:spPr/>
      <dgm:t>
        <a:bodyPr/>
        <a:lstStyle/>
        <a:p>
          <a:endParaRPr lang="en-GB"/>
        </a:p>
      </dgm:t>
    </dgm:pt>
    <dgm:pt modelId="{B0A868B8-9EF3-4BE4-9A39-708A13A01C45}" type="pres">
      <dgm:prSet presAssocID="{15D1B8D2-6AAB-4251-B887-D5499F36A8FB}" presName="connTx" presStyleLbl="parChTrans1D4" presStyleIdx="4" presStyleCnt="9"/>
      <dgm:spPr/>
      <dgm:t>
        <a:bodyPr/>
        <a:lstStyle/>
        <a:p>
          <a:endParaRPr lang="en-GB"/>
        </a:p>
      </dgm:t>
    </dgm:pt>
    <dgm:pt modelId="{6593498F-6A65-4FA7-89A8-54A5F68A7D96}" type="pres">
      <dgm:prSet presAssocID="{704C893E-0BD5-449B-9CBA-0239576383E0}" presName="root2" presStyleCnt="0"/>
      <dgm:spPr/>
    </dgm:pt>
    <dgm:pt modelId="{706543E0-CA41-4599-803E-DC95F214CA1D}" type="pres">
      <dgm:prSet presAssocID="{704C893E-0BD5-449B-9CBA-0239576383E0}" presName="LevelTwoTextNode" presStyleLbl="node4" presStyleIdx="4" presStyleCnt="9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9955EDC0-DCCC-4126-B258-8469FB17D4B4}" type="pres">
      <dgm:prSet presAssocID="{704C893E-0BD5-449B-9CBA-0239576383E0}" presName="level3hierChild" presStyleCnt="0"/>
      <dgm:spPr/>
    </dgm:pt>
    <dgm:pt modelId="{53AE3C58-61C0-4E52-BAB0-CFCA0654E203}" type="pres">
      <dgm:prSet presAssocID="{FD5837D7-414E-4D6F-B8A1-637CF20BFF8F}" presName="conn2-1" presStyleLbl="parChTrans1D4" presStyleIdx="5" presStyleCnt="9"/>
      <dgm:spPr/>
      <dgm:t>
        <a:bodyPr/>
        <a:lstStyle/>
        <a:p>
          <a:endParaRPr lang="en-GB"/>
        </a:p>
      </dgm:t>
    </dgm:pt>
    <dgm:pt modelId="{BFBF3797-3A3C-40CC-AE22-E3B97D295136}" type="pres">
      <dgm:prSet presAssocID="{FD5837D7-414E-4D6F-B8A1-637CF20BFF8F}" presName="connTx" presStyleLbl="parChTrans1D4" presStyleIdx="5" presStyleCnt="9"/>
      <dgm:spPr/>
      <dgm:t>
        <a:bodyPr/>
        <a:lstStyle/>
        <a:p>
          <a:endParaRPr lang="en-GB"/>
        </a:p>
      </dgm:t>
    </dgm:pt>
    <dgm:pt modelId="{ACF252CC-466A-475C-BA3C-CCD72EB70E37}" type="pres">
      <dgm:prSet presAssocID="{4D2B5EA3-90E1-461A-A753-B03E9908671B}" presName="root2" presStyleCnt="0"/>
      <dgm:spPr/>
    </dgm:pt>
    <dgm:pt modelId="{5F00E8D0-2D74-4CC4-A83B-E852F22FDC23}" type="pres">
      <dgm:prSet presAssocID="{4D2B5EA3-90E1-461A-A753-B03E9908671B}" presName="LevelTwoTextNode" presStyleLbl="node4" presStyleIdx="5" presStyleCnt="9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C0E3F666-F13A-44E8-9916-61073C2D2933}" type="pres">
      <dgm:prSet presAssocID="{4D2B5EA3-90E1-461A-A753-B03E9908671B}" presName="level3hierChild" presStyleCnt="0"/>
      <dgm:spPr/>
    </dgm:pt>
    <dgm:pt modelId="{93E02404-0487-4D59-9B0C-A4E497D10925}" type="pres">
      <dgm:prSet presAssocID="{793A5418-1C8E-4019-B50A-497D216DE10D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1A82B747-5F4D-4258-85A0-AD043B809B9D}" type="pres">
      <dgm:prSet presAssocID="{793A5418-1C8E-4019-B50A-497D216DE10D}" presName="connTx" presStyleLbl="parChTrans1D3" presStyleIdx="1" presStyleCnt="3"/>
      <dgm:spPr/>
      <dgm:t>
        <a:bodyPr/>
        <a:lstStyle/>
        <a:p>
          <a:endParaRPr lang="en-GB"/>
        </a:p>
      </dgm:t>
    </dgm:pt>
    <dgm:pt modelId="{9931F96D-9E22-4895-95CD-D066A06B6442}" type="pres">
      <dgm:prSet presAssocID="{D251E10D-0DAB-41F3-B1E7-B43E6CA43110}" presName="root2" presStyleCnt="0"/>
      <dgm:spPr/>
    </dgm:pt>
    <dgm:pt modelId="{C4D0279E-F32A-477E-BDC4-24B2B94C8F58}" type="pres">
      <dgm:prSet presAssocID="{D251E10D-0DAB-41F3-B1E7-B43E6CA43110}" presName="LevelTwoTextNode" presStyleLbl="node3" presStyleIdx="1" presStyleCnt="3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  <dgm:pt modelId="{504F36D5-2AFD-40C4-A038-D58FA7916FC8}" type="pres">
      <dgm:prSet presAssocID="{D251E10D-0DAB-41F3-B1E7-B43E6CA43110}" presName="level3hierChild" presStyleCnt="0"/>
      <dgm:spPr/>
    </dgm:pt>
    <dgm:pt modelId="{F39A8B7A-EFE8-4B73-AB32-7B3F4C18FC17}" type="pres">
      <dgm:prSet presAssocID="{42DB9E80-54B7-4D89-87E9-C7B473081167}" presName="conn2-1" presStyleLbl="parChTrans1D4" presStyleIdx="6" presStyleCnt="9"/>
      <dgm:spPr/>
      <dgm:t>
        <a:bodyPr/>
        <a:lstStyle/>
        <a:p>
          <a:endParaRPr lang="en-GB"/>
        </a:p>
      </dgm:t>
    </dgm:pt>
    <dgm:pt modelId="{4F40CF36-4F78-4F9F-9F08-0C8BB3164571}" type="pres">
      <dgm:prSet presAssocID="{42DB9E80-54B7-4D89-87E9-C7B473081167}" presName="connTx" presStyleLbl="parChTrans1D4" presStyleIdx="6" presStyleCnt="9"/>
      <dgm:spPr/>
      <dgm:t>
        <a:bodyPr/>
        <a:lstStyle/>
        <a:p>
          <a:endParaRPr lang="en-GB"/>
        </a:p>
      </dgm:t>
    </dgm:pt>
    <dgm:pt modelId="{946CAAE8-39E1-469E-A40B-9CA2C8B7A0E3}" type="pres">
      <dgm:prSet presAssocID="{ABE935DB-99D9-40C7-A244-778FAD29B2BA}" presName="root2" presStyleCnt="0"/>
      <dgm:spPr/>
    </dgm:pt>
    <dgm:pt modelId="{D660C690-2F2A-4280-8335-56ACEFAD6804}" type="pres">
      <dgm:prSet presAssocID="{ABE935DB-99D9-40C7-A244-778FAD29B2BA}" presName="LevelTwoTextNode" presStyleLbl="node4" presStyleIdx="6" presStyleCnt="9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0065EA35-D048-4636-BD11-84625FF9EBDB}" type="pres">
      <dgm:prSet presAssocID="{ABE935DB-99D9-40C7-A244-778FAD29B2BA}" presName="level3hierChild" presStyleCnt="0"/>
      <dgm:spPr/>
    </dgm:pt>
    <dgm:pt modelId="{46ABC6F3-D5E3-4EE3-8131-033E552BF39B}" type="pres">
      <dgm:prSet presAssocID="{AEF056BB-8C08-4B01-A6E2-7E1066533DD6}" presName="conn2-1" presStyleLbl="parChTrans1D4" presStyleIdx="7" presStyleCnt="9"/>
      <dgm:spPr/>
    </dgm:pt>
    <dgm:pt modelId="{4561287D-500E-4A3E-B0E8-F89DEB766223}" type="pres">
      <dgm:prSet presAssocID="{AEF056BB-8C08-4B01-A6E2-7E1066533DD6}" presName="connTx" presStyleLbl="parChTrans1D4" presStyleIdx="7" presStyleCnt="9"/>
      <dgm:spPr/>
    </dgm:pt>
    <dgm:pt modelId="{87E99E1E-A077-40B4-A4CB-A941D702D6F4}" type="pres">
      <dgm:prSet presAssocID="{D28587F5-A974-4166-853D-31BAC0527FA1}" presName="root2" presStyleCnt="0"/>
      <dgm:spPr/>
    </dgm:pt>
    <dgm:pt modelId="{E7D2CC58-AA9F-418B-A2A7-AC79D7D03FCB}" type="pres">
      <dgm:prSet presAssocID="{D28587F5-A974-4166-853D-31BAC0527FA1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356102-4D21-4664-BC83-D3CE799AA34D}" type="pres">
      <dgm:prSet presAssocID="{D28587F5-A974-4166-853D-31BAC0527FA1}" presName="level3hierChild" presStyleCnt="0"/>
      <dgm:spPr/>
    </dgm:pt>
    <dgm:pt modelId="{C43230F1-9C76-4195-9490-29D121A41B33}" type="pres">
      <dgm:prSet presAssocID="{3A435C94-3F22-4F51-80F0-F9B2859E8DE1}" presName="conn2-1" presStyleLbl="parChTrans1D4" presStyleIdx="8" presStyleCnt="9"/>
      <dgm:spPr/>
      <dgm:t>
        <a:bodyPr/>
        <a:lstStyle/>
        <a:p>
          <a:endParaRPr lang="en-GB"/>
        </a:p>
      </dgm:t>
    </dgm:pt>
    <dgm:pt modelId="{C2F5CD69-B703-4120-9FA2-B433AA536C15}" type="pres">
      <dgm:prSet presAssocID="{3A435C94-3F22-4F51-80F0-F9B2859E8DE1}" presName="connTx" presStyleLbl="parChTrans1D4" presStyleIdx="8" presStyleCnt="9"/>
      <dgm:spPr/>
      <dgm:t>
        <a:bodyPr/>
        <a:lstStyle/>
        <a:p>
          <a:endParaRPr lang="en-GB"/>
        </a:p>
      </dgm:t>
    </dgm:pt>
    <dgm:pt modelId="{413BEA40-32E3-4858-8A2F-CA2AC7F8558D}" type="pres">
      <dgm:prSet presAssocID="{FC4EFB9D-677B-4A6A-8CB8-5901A4BA68E5}" presName="root2" presStyleCnt="0"/>
      <dgm:spPr/>
    </dgm:pt>
    <dgm:pt modelId="{C4418403-3AAC-4A1B-8394-4F97D2D131E4}" type="pres">
      <dgm:prSet presAssocID="{FC4EFB9D-677B-4A6A-8CB8-5901A4BA68E5}" presName="LevelTwoTextNode" presStyleLbl="node4" presStyleIdx="8" presStyleCnt="9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27D17032-059F-4CE7-B460-8F993152EC79}" type="pres">
      <dgm:prSet presAssocID="{FC4EFB9D-677B-4A6A-8CB8-5901A4BA68E5}" presName="level3hierChild" presStyleCnt="0"/>
      <dgm:spPr/>
    </dgm:pt>
    <dgm:pt modelId="{5DF146A2-6AD2-4378-9F9E-FF62C5BA4544}" type="pres">
      <dgm:prSet presAssocID="{920E350A-B523-4191-B1A5-E9CFF5839066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A038A60C-EC8E-4041-818F-0A6B824168B9}" type="pres">
      <dgm:prSet presAssocID="{920E350A-B523-4191-B1A5-E9CFF583906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70B3A1AA-345C-4134-B92C-903ECDE97F5E}" type="pres">
      <dgm:prSet presAssocID="{C00A68FA-899D-459A-B768-47D306C21A98}" presName="root2" presStyleCnt="0"/>
      <dgm:spPr/>
    </dgm:pt>
    <dgm:pt modelId="{74938291-02D7-4325-978E-BA574A6F834E}" type="pres">
      <dgm:prSet presAssocID="{C00A68FA-899D-459A-B768-47D306C21A98}" presName="LevelTwoTextNode" presStyleLbl="node2" presStyleIdx="1" presStyleCnt="2">
        <dgm:presLayoutVars>
          <dgm:chPref val="3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en-GB"/>
        </a:p>
      </dgm:t>
    </dgm:pt>
    <dgm:pt modelId="{A7F6F41F-A8BA-4250-95ED-13BB3A73118C}" type="pres">
      <dgm:prSet presAssocID="{C00A68FA-899D-459A-B768-47D306C21A98}" presName="level3hierChild" presStyleCnt="0"/>
      <dgm:spPr/>
    </dgm:pt>
    <dgm:pt modelId="{52D3423C-82DE-4D71-AAFD-27FC33E1BB9A}" type="pres">
      <dgm:prSet presAssocID="{3B6F6A78-BA5C-4144-982D-20E000C736FD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8086E246-9F1F-4114-81B3-9D418C91CD4E}" type="pres">
      <dgm:prSet presAssocID="{3B6F6A78-BA5C-4144-982D-20E000C736FD}" presName="connTx" presStyleLbl="parChTrans1D3" presStyleIdx="2" presStyleCnt="3"/>
      <dgm:spPr/>
      <dgm:t>
        <a:bodyPr/>
        <a:lstStyle/>
        <a:p>
          <a:endParaRPr lang="en-GB"/>
        </a:p>
      </dgm:t>
    </dgm:pt>
    <dgm:pt modelId="{9FA7AB0E-DD4C-47A5-9B75-CACF1AFC3870}" type="pres">
      <dgm:prSet presAssocID="{82D684D6-218D-4547-A85B-7CD33C0A5462}" presName="root2" presStyleCnt="0"/>
      <dgm:spPr/>
    </dgm:pt>
    <dgm:pt modelId="{1585E093-C662-4988-9859-02EEAE75DBEC}" type="pres">
      <dgm:prSet presAssocID="{82D684D6-218D-4547-A85B-7CD33C0A5462}" presName="LevelTwoTextNode" presStyleLbl="node3" presStyleIdx="2" presStyleCnt="3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en-GB"/>
        </a:p>
      </dgm:t>
    </dgm:pt>
    <dgm:pt modelId="{EB3D6B52-B4A3-4553-AD84-27D955364B07}" type="pres">
      <dgm:prSet presAssocID="{82D684D6-218D-4547-A85B-7CD33C0A5462}" presName="level3hierChild" presStyleCnt="0"/>
      <dgm:spPr/>
    </dgm:pt>
  </dgm:ptLst>
  <dgm:cxnLst>
    <dgm:cxn modelId="{B2F2BD34-0586-4138-B5C0-4BEAADD27577}" type="presOf" srcId="{C00A68FA-899D-459A-B768-47D306C21A98}" destId="{74938291-02D7-4325-978E-BA574A6F834E}" srcOrd="0" destOrd="0" presId="urn:microsoft.com/office/officeart/2005/8/layout/hierarchy2"/>
    <dgm:cxn modelId="{842F01EF-0129-46AC-B83F-64F6444F4D9D}" type="presOf" srcId="{89D13B29-B643-4773-B8A4-8F2B29BF8309}" destId="{7B28B18B-84FF-4129-86C2-E78ACE8E3081}" srcOrd="0" destOrd="0" presId="urn:microsoft.com/office/officeart/2005/8/layout/hierarchy2"/>
    <dgm:cxn modelId="{24DE9E6C-EE17-40DC-A41A-063FB7A8FF40}" type="presOf" srcId="{42DB9E80-54B7-4D89-87E9-C7B473081167}" destId="{4F40CF36-4F78-4F9F-9F08-0C8BB3164571}" srcOrd="1" destOrd="0" presId="urn:microsoft.com/office/officeart/2005/8/layout/hierarchy2"/>
    <dgm:cxn modelId="{099E00D9-4E9C-42D6-82CB-36313865555D}" srcId="{CC94BE2E-AE87-4DD0-9A2F-BBEC6F21290E}" destId="{7B24EA56-EE55-4856-A535-B4886D9491AB}" srcOrd="2" destOrd="0" parTransId="{A739D9CB-3481-41EA-B1FB-3A4AE3E1108B}" sibTransId="{439C673C-7481-428B-96DF-B1AE838A135E}"/>
    <dgm:cxn modelId="{BAA333B1-7CC6-4B85-BB22-DEA1C995C729}" srcId="{CC94BE2E-AE87-4DD0-9A2F-BBEC6F21290E}" destId="{704C893E-0BD5-449B-9CBA-0239576383E0}" srcOrd="4" destOrd="0" parTransId="{15D1B8D2-6AAB-4251-B887-D5499F36A8FB}" sibTransId="{D525293D-C395-4C65-AAED-F8BA89D7D49F}"/>
    <dgm:cxn modelId="{F8906183-EA48-457B-9079-3FA23DC55C27}" type="presOf" srcId="{A739D9CB-3481-41EA-B1FB-3A4AE3E1108B}" destId="{DDA841B5-CBF8-41C7-A4BB-A6A1FEED95FE}" srcOrd="0" destOrd="0" presId="urn:microsoft.com/office/officeart/2005/8/layout/hierarchy2"/>
    <dgm:cxn modelId="{F690D215-C8A5-4D7F-8C1F-856D97AD7C47}" type="presOf" srcId="{FD5837D7-414E-4D6F-B8A1-637CF20BFF8F}" destId="{53AE3C58-61C0-4E52-BAB0-CFCA0654E203}" srcOrd="0" destOrd="0" presId="urn:microsoft.com/office/officeart/2005/8/layout/hierarchy2"/>
    <dgm:cxn modelId="{0F166534-0024-4B9B-AB2B-6C5DF414DA8F}" type="presOf" srcId="{ABE935DB-99D9-40C7-A244-778FAD29B2BA}" destId="{D660C690-2F2A-4280-8335-56ACEFAD6804}" srcOrd="0" destOrd="0" presId="urn:microsoft.com/office/officeart/2005/8/layout/hierarchy2"/>
    <dgm:cxn modelId="{993EE21A-83D1-41F5-8BD3-2732C191BBA1}" type="presOf" srcId="{3A435C94-3F22-4F51-80F0-F9B2859E8DE1}" destId="{C43230F1-9C76-4195-9490-29D121A41B33}" srcOrd="0" destOrd="0" presId="urn:microsoft.com/office/officeart/2005/8/layout/hierarchy2"/>
    <dgm:cxn modelId="{0C94C88B-D0A8-443A-8FB9-EEAD0EB4F9D4}" type="presOf" srcId="{189A0F0F-8E10-4A89-AAFF-2978BF17B23A}" destId="{C117CDA1-BF16-44C7-B715-3A6100BAB8E6}" srcOrd="0" destOrd="0" presId="urn:microsoft.com/office/officeart/2005/8/layout/hierarchy2"/>
    <dgm:cxn modelId="{9A5FC653-76BA-448F-94FA-2214DAC245EA}" type="presOf" srcId="{89D13B29-B643-4773-B8A4-8F2B29BF8309}" destId="{0A3C4AFB-7FB9-40ED-BEBA-8EF8F2FBC169}" srcOrd="1" destOrd="0" presId="urn:microsoft.com/office/officeart/2005/8/layout/hierarchy2"/>
    <dgm:cxn modelId="{A9D92A15-93FD-447E-85BC-7B8A33A998B2}" type="presOf" srcId="{E7BA0FD0-A72F-406F-910C-F27048FEB546}" destId="{8760A045-58F7-427F-A4F5-0ACBF636718C}" srcOrd="0" destOrd="0" presId="urn:microsoft.com/office/officeart/2005/8/layout/hierarchy2"/>
    <dgm:cxn modelId="{8E3652B9-64CE-40EF-90FF-28A1FB3199AF}" type="presOf" srcId="{AEF056BB-8C08-4B01-A6E2-7E1066533DD6}" destId="{46ABC6F3-D5E3-4EE3-8131-033E552BF39B}" srcOrd="0" destOrd="0" presId="urn:microsoft.com/office/officeart/2005/8/layout/hierarchy2"/>
    <dgm:cxn modelId="{5BC87C0B-414E-479C-A5D9-43D3ADD70520}" type="presOf" srcId="{27C1C0E2-364A-4DED-8FB6-809C2A116562}" destId="{9A2AA9B2-E815-4F3C-8778-20020ADC3A0D}" srcOrd="0" destOrd="0" presId="urn:microsoft.com/office/officeart/2005/8/layout/hierarchy2"/>
    <dgm:cxn modelId="{79596DE4-6DC8-4861-841E-8A0317FBC461}" type="presOf" srcId="{C749FF3F-3E04-4F78-8879-A5BDE10BFDE8}" destId="{1D2DA1AA-194A-4F6C-9EB0-DDB33052EFD7}" srcOrd="0" destOrd="0" presId="urn:microsoft.com/office/officeart/2005/8/layout/hierarchy2"/>
    <dgm:cxn modelId="{98E828C8-DD54-478D-9587-A0905DA4EB6D}" type="presOf" srcId="{920E350A-B523-4191-B1A5-E9CFF5839066}" destId="{A038A60C-EC8E-4041-818F-0A6B824168B9}" srcOrd="1" destOrd="0" presId="urn:microsoft.com/office/officeart/2005/8/layout/hierarchy2"/>
    <dgm:cxn modelId="{EDDD52DA-B9D2-4DFB-A351-C7A48BB88A44}" type="presOf" srcId="{15D1B8D2-6AAB-4251-B887-D5499F36A8FB}" destId="{B738F37A-1613-4D4B-9840-773F1489FFE8}" srcOrd="0" destOrd="0" presId="urn:microsoft.com/office/officeart/2005/8/layout/hierarchy2"/>
    <dgm:cxn modelId="{21E2FBDA-AF7F-458D-A782-08BF207AD618}" srcId="{D251E10D-0DAB-41F3-B1E7-B43E6CA43110}" destId="{D28587F5-A974-4166-853D-31BAC0527FA1}" srcOrd="1" destOrd="0" parTransId="{AEF056BB-8C08-4B01-A6E2-7E1066533DD6}" sibTransId="{E43AF4A1-13D6-4C7B-BA55-E95B57437231}"/>
    <dgm:cxn modelId="{96C7F6A0-33EE-450B-9F8C-EC3CB0F6C26F}" type="presOf" srcId="{704C893E-0BD5-449B-9CBA-0239576383E0}" destId="{706543E0-CA41-4599-803E-DC95F214CA1D}" srcOrd="0" destOrd="0" presId="urn:microsoft.com/office/officeart/2005/8/layout/hierarchy2"/>
    <dgm:cxn modelId="{BDB26A5A-529D-447B-B88F-F8A341ABEDB6}" type="presOf" srcId="{189A0F0F-8E10-4A89-AAFF-2978BF17B23A}" destId="{28AEA85A-3578-4D9E-879F-37C96B642A87}" srcOrd="1" destOrd="0" presId="urn:microsoft.com/office/officeart/2005/8/layout/hierarchy2"/>
    <dgm:cxn modelId="{79872B5A-020F-46FB-89A2-BC8E7132CB74}" type="presOf" srcId="{AEF056BB-8C08-4B01-A6E2-7E1066533DD6}" destId="{4561287D-500E-4A3E-B0E8-F89DEB766223}" srcOrd="1" destOrd="0" presId="urn:microsoft.com/office/officeart/2005/8/layout/hierarchy2"/>
    <dgm:cxn modelId="{B8877DC1-42ED-4530-A5E6-D04ABC8A5617}" type="presOf" srcId="{793A5418-1C8E-4019-B50A-497D216DE10D}" destId="{93E02404-0487-4D59-9B0C-A4E497D10925}" srcOrd="0" destOrd="0" presId="urn:microsoft.com/office/officeart/2005/8/layout/hierarchy2"/>
    <dgm:cxn modelId="{CC719DE7-6957-468F-A4A2-057749CEA929}" type="presOf" srcId="{4D2B5EA3-90E1-461A-A753-B03E9908671B}" destId="{5F00E8D0-2D74-4CC4-A83B-E852F22FDC23}" srcOrd="0" destOrd="0" presId="urn:microsoft.com/office/officeart/2005/8/layout/hierarchy2"/>
    <dgm:cxn modelId="{D862FE73-E6A9-4F05-A277-D3AB96D97E3E}" type="presOf" srcId="{42DB9E80-54B7-4D89-87E9-C7B473081167}" destId="{F39A8B7A-EFE8-4B73-AB32-7B3F4C18FC17}" srcOrd="0" destOrd="0" presId="urn:microsoft.com/office/officeart/2005/8/layout/hierarchy2"/>
    <dgm:cxn modelId="{2940FC9D-C585-4DF6-96A3-C51B15C63D56}" type="presOf" srcId="{7A48F14D-D595-4EB9-9C68-9D2D8DC0A57C}" destId="{B75CC23E-176D-40FE-A954-9E0C9D29C42C}" srcOrd="1" destOrd="0" presId="urn:microsoft.com/office/officeart/2005/8/layout/hierarchy2"/>
    <dgm:cxn modelId="{08E60DAC-DF01-4F3C-BE8F-8F69399C5C38}" type="presOf" srcId="{82D684D6-218D-4547-A85B-7CD33C0A5462}" destId="{1585E093-C662-4988-9859-02EEAE75DBEC}" srcOrd="0" destOrd="0" presId="urn:microsoft.com/office/officeart/2005/8/layout/hierarchy2"/>
    <dgm:cxn modelId="{5C1255CD-7C51-46E3-9A76-AF1D50180B9E}" srcId="{D251E10D-0DAB-41F3-B1E7-B43E6CA43110}" destId="{ABE935DB-99D9-40C7-A244-778FAD29B2BA}" srcOrd="0" destOrd="0" parTransId="{42DB9E80-54B7-4D89-87E9-C7B473081167}" sibTransId="{18AE4AC2-E9C0-4353-8B0B-E44F5D386E5E}"/>
    <dgm:cxn modelId="{D077E90B-1C91-4243-882C-C66627704E76}" type="presOf" srcId="{6D6D725E-BA13-4F53-9D6D-72F24A104CCC}" destId="{4A5C82B3-F36F-45A7-A75F-609BAEC1D45E}" srcOrd="0" destOrd="0" presId="urn:microsoft.com/office/officeart/2005/8/layout/hierarchy2"/>
    <dgm:cxn modelId="{53FA9E53-A72E-4162-8B62-B555C9239C1B}" type="presOf" srcId="{FD5837D7-414E-4D6F-B8A1-637CF20BFF8F}" destId="{BFBF3797-3A3C-40CC-AE22-E3B97D295136}" srcOrd="1" destOrd="0" presId="urn:microsoft.com/office/officeart/2005/8/layout/hierarchy2"/>
    <dgm:cxn modelId="{1AB2E565-559B-48BF-8CC0-E3FC5435EA6A}" srcId="{6D6D725E-BA13-4F53-9D6D-72F24A104CCC}" destId="{8DAEF31E-FDF6-48B6-8C7B-C42AF78A0C28}" srcOrd="0" destOrd="0" parTransId="{79DA7F70-CA8B-47F5-AB44-86582F8324ED}" sibTransId="{FDF1B2BC-AEC5-4365-B05D-84A025737006}"/>
    <dgm:cxn modelId="{2E1E4613-000E-4A8D-AD7D-8F07FD85D9F2}" srcId="{3EDA093A-9FDC-47E5-B643-E54168768E3B}" destId="{D251E10D-0DAB-41F3-B1E7-B43E6CA43110}" srcOrd="1" destOrd="0" parTransId="{793A5418-1C8E-4019-B50A-497D216DE10D}" sibTransId="{98155D5F-0CF6-4069-AF48-3F92855CF0E9}"/>
    <dgm:cxn modelId="{F5EDF3C7-5B18-4827-AA47-75AFE90A2F25}" type="presOf" srcId="{3B6F6A78-BA5C-4144-982D-20E000C736FD}" destId="{52D3423C-82DE-4D71-AAFD-27FC33E1BB9A}" srcOrd="0" destOrd="0" presId="urn:microsoft.com/office/officeart/2005/8/layout/hierarchy2"/>
    <dgm:cxn modelId="{811A7F2C-1DE0-496D-BF17-95F1C2368BDD}" type="presOf" srcId="{8DAEF31E-FDF6-48B6-8C7B-C42AF78A0C28}" destId="{CA1B6736-3C40-440A-8A50-92D8E3263620}" srcOrd="0" destOrd="0" presId="urn:microsoft.com/office/officeart/2005/8/layout/hierarchy2"/>
    <dgm:cxn modelId="{86414ECE-B088-4A34-897A-97EE9FBF102A}" type="presOf" srcId="{920E350A-B523-4191-B1A5-E9CFF5839066}" destId="{5DF146A2-6AD2-4378-9F9E-FF62C5BA4544}" srcOrd="0" destOrd="0" presId="urn:microsoft.com/office/officeart/2005/8/layout/hierarchy2"/>
    <dgm:cxn modelId="{945FF9BD-A1BB-4D6B-ABB9-BE56EF512EAF}" srcId="{CC94BE2E-AE87-4DD0-9A2F-BBEC6F21290E}" destId="{27C1C0E2-364A-4DED-8FB6-809C2A116562}" srcOrd="0" destOrd="0" parTransId="{189A0F0F-8E10-4A89-AAFF-2978BF17B23A}" sibTransId="{3CB7AB4E-DFE9-4312-8014-F5BEC13E3800}"/>
    <dgm:cxn modelId="{8248463A-A5BD-4576-AD31-06316AFDF0AD}" srcId="{C00A68FA-899D-459A-B768-47D306C21A98}" destId="{82D684D6-218D-4547-A85B-7CD33C0A5462}" srcOrd="0" destOrd="0" parTransId="{3B6F6A78-BA5C-4144-982D-20E000C736FD}" sibTransId="{2AC210FA-A011-4A6D-96F1-7334138C656F}"/>
    <dgm:cxn modelId="{8D6BC253-6E88-487C-8D13-F01B64943DA4}" srcId="{CC94BE2E-AE87-4DD0-9A2F-BBEC6F21290E}" destId="{1701592C-E767-45D4-A253-F36E6C408BA5}" srcOrd="3" destOrd="0" parTransId="{E7BA0FD0-A72F-406F-910C-F27048FEB546}" sibTransId="{17CCA5E3-0254-42F3-8500-8C6EA7137670}"/>
    <dgm:cxn modelId="{382260FB-E58C-412F-B999-4C5465E3B430}" type="presOf" srcId="{7A48F14D-D595-4EB9-9C68-9D2D8DC0A57C}" destId="{29A30033-2229-4D6F-86BD-5E87008F8310}" srcOrd="0" destOrd="0" presId="urn:microsoft.com/office/officeart/2005/8/layout/hierarchy2"/>
    <dgm:cxn modelId="{FF2E4B2E-9A97-46B7-9C80-DB2D80443FC3}" type="presOf" srcId="{3EDA093A-9FDC-47E5-B643-E54168768E3B}" destId="{5204C612-71D9-4524-B03D-C48C59340C2F}" srcOrd="0" destOrd="0" presId="urn:microsoft.com/office/officeart/2005/8/layout/hierarchy2"/>
    <dgm:cxn modelId="{91E2A5A6-BDFA-4DEE-9E48-DF5CE5C04FFA}" srcId="{8DAEF31E-FDF6-48B6-8C7B-C42AF78A0C28}" destId="{C00A68FA-899D-459A-B768-47D306C21A98}" srcOrd="1" destOrd="0" parTransId="{920E350A-B523-4191-B1A5-E9CFF5839066}" sibTransId="{94203384-1E73-4A07-8FFE-6F0A19EF4BDE}"/>
    <dgm:cxn modelId="{87E2757F-64A4-4829-8E2F-879CE6BE4B20}" srcId="{3EDA093A-9FDC-47E5-B643-E54168768E3B}" destId="{CC94BE2E-AE87-4DD0-9A2F-BBEC6F21290E}" srcOrd="0" destOrd="0" parTransId="{7A48F14D-D595-4EB9-9C68-9D2D8DC0A57C}" sibTransId="{83F87A43-FB6B-457E-9E88-633D744D4D08}"/>
    <dgm:cxn modelId="{EE716A42-7DD2-4F9A-A9FA-FB4F6E9EE20E}" type="presOf" srcId="{D28587F5-A974-4166-853D-31BAC0527FA1}" destId="{E7D2CC58-AA9F-418B-A2A7-AC79D7D03FCB}" srcOrd="0" destOrd="0" presId="urn:microsoft.com/office/officeart/2005/8/layout/hierarchy2"/>
    <dgm:cxn modelId="{431936C5-4DEA-4DBC-9BFA-E479E0854079}" type="presOf" srcId="{FC4EFB9D-677B-4A6A-8CB8-5901A4BA68E5}" destId="{C4418403-3AAC-4A1B-8394-4F97D2D131E4}" srcOrd="0" destOrd="0" presId="urn:microsoft.com/office/officeart/2005/8/layout/hierarchy2"/>
    <dgm:cxn modelId="{7311FD2D-F700-422C-85F9-B957EA9CB023}" type="presOf" srcId="{3A435C94-3F22-4F51-80F0-F9B2859E8DE1}" destId="{C2F5CD69-B703-4120-9FA2-B433AA536C15}" srcOrd="1" destOrd="0" presId="urn:microsoft.com/office/officeart/2005/8/layout/hierarchy2"/>
    <dgm:cxn modelId="{032F6E55-C88D-4644-9602-CF72AFB6B274}" srcId="{8DAEF31E-FDF6-48B6-8C7B-C42AF78A0C28}" destId="{3EDA093A-9FDC-47E5-B643-E54168768E3B}" srcOrd="0" destOrd="0" parTransId="{89D13B29-B643-4773-B8A4-8F2B29BF8309}" sibTransId="{1A1CA818-3208-4558-8999-DC02FD9D4C7A}"/>
    <dgm:cxn modelId="{EC4B4DF3-4AE7-4A09-BE16-0923824DCE9B}" srcId="{CC94BE2E-AE87-4DD0-9A2F-BBEC6F21290E}" destId="{C749FF3F-3E04-4F78-8879-A5BDE10BFDE8}" srcOrd="1" destOrd="0" parTransId="{3C48A809-0E26-4D91-93E4-89CE0D2E2679}" sibTransId="{99B39FB1-88A4-47AA-AEBD-48FC7F2B0934}"/>
    <dgm:cxn modelId="{0760DAF8-5E38-453D-AE2B-528D333DED12}" type="presOf" srcId="{3C48A809-0E26-4D91-93E4-89CE0D2E2679}" destId="{246B31C8-7A3B-4C67-B270-40A72D2BDC34}" srcOrd="0" destOrd="0" presId="urn:microsoft.com/office/officeart/2005/8/layout/hierarchy2"/>
    <dgm:cxn modelId="{81027E40-1689-4C32-A316-706EEA12FAF0}" type="presOf" srcId="{793A5418-1C8E-4019-B50A-497D216DE10D}" destId="{1A82B747-5F4D-4258-85A0-AD043B809B9D}" srcOrd="1" destOrd="0" presId="urn:microsoft.com/office/officeart/2005/8/layout/hierarchy2"/>
    <dgm:cxn modelId="{01FC09CC-C232-48C7-88AB-6AA647208823}" srcId="{D251E10D-0DAB-41F3-B1E7-B43E6CA43110}" destId="{FC4EFB9D-677B-4A6A-8CB8-5901A4BA68E5}" srcOrd="2" destOrd="0" parTransId="{3A435C94-3F22-4F51-80F0-F9B2859E8DE1}" sibTransId="{BB80337B-3CB7-4A4A-B61B-0BF27842DB4A}"/>
    <dgm:cxn modelId="{F16E1AF5-2B74-43AE-9CDD-045740235404}" type="presOf" srcId="{7B24EA56-EE55-4856-A535-B4886D9491AB}" destId="{5D850926-827E-4126-96A5-6FBB77D31C75}" srcOrd="0" destOrd="0" presId="urn:microsoft.com/office/officeart/2005/8/layout/hierarchy2"/>
    <dgm:cxn modelId="{C484CD4F-8E42-470B-BD0F-2B9AB55F6EF3}" type="presOf" srcId="{E7BA0FD0-A72F-406F-910C-F27048FEB546}" destId="{C814628D-0E1A-48E4-96ED-E4A71570C88E}" srcOrd="1" destOrd="0" presId="urn:microsoft.com/office/officeart/2005/8/layout/hierarchy2"/>
    <dgm:cxn modelId="{CE7591C9-8A54-4678-BB1B-77657867B3D3}" srcId="{CC94BE2E-AE87-4DD0-9A2F-BBEC6F21290E}" destId="{4D2B5EA3-90E1-461A-A753-B03E9908671B}" srcOrd="5" destOrd="0" parTransId="{FD5837D7-414E-4D6F-B8A1-637CF20BFF8F}" sibTransId="{67E9327F-14EB-411B-B9EF-AACD04113D80}"/>
    <dgm:cxn modelId="{1572549D-8C43-46F7-9AB6-66B1C6DF76C6}" type="presOf" srcId="{1701592C-E767-45D4-A253-F36E6C408BA5}" destId="{F1523457-2BB5-484C-A057-37E77D404871}" srcOrd="0" destOrd="0" presId="urn:microsoft.com/office/officeart/2005/8/layout/hierarchy2"/>
    <dgm:cxn modelId="{32D005EE-2786-4F24-8768-1760255F2646}" type="presOf" srcId="{3B6F6A78-BA5C-4144-982D-20E000C736FD}" destId="{8086E246-9F1F-4114-81B3-9D418C91CD4E}" srcOrd="1" destOrd="0" presId="urn:microsoft.com/office/officeart/2005/8/layout/hierarchy2"/>
    <dgm:cxn modelId="{85131CA6-FFFA-4430-96EB-16D9E7ACD285}" type="presOf" srcId="{15D1B8D2-6AAB-4251-B887-D5499F36A8FB}" destId="{B0A868B8-9EF3-4BE4-9A39-708A13A01C45}" srcOrd="1" destOrd="0" presId="urn:microsoft.com/office/officeart/2005/8/layout/hierarchy2"/>
    <dgm:cxn modelId="{FBCAE327-A3AB-4271-9BEA-8206492ECB94}" type="presOf" srcId="{3C48A809-0E26-4D91-93E4-89CE0D2E2679}" destId="{5B6CCC10-9B84-401B-A20C-B098E8A6B016}" srcOrd="1" destOrd="0" presId="urn:microsoft.com/office/officeart/2005/8/layout/hierarchy2"/>
    <dgm:cxn modelId="{0106F42F-C04C-4136-990B-60CD2D0331E1}" type="presOf" srcId="{A739D9CB-3481-41EA-B1FB-3A4AE3E1108B}" destId="{32D54E02-CA12-48B0-BB0B-CF4B808185BA}" srcOrd="1" destOrd="0" presId="urn:microsoft.com/office/officeart/2005/8/layout/hierarchy2"/>
    <dgm:cxn modelId="{5C484F5E-096C-4EFD-A726-3D375C68F1B1}" type="presOf" srcId="{CC94BE2E-AE87-4DD0-9A2F-BBEC6F21290E}" destId="{6FEB02D2-9339-4136-8F70-E1B310F447BE}" srcOrd="0" destOrd="0" presId="urn:microsoft.com/office/officeart/2005/8/layout/hierarchy2"/>
    <dgm:cxn modelId="{86EB8C16-9272-4941-9B65-E5E2C27F5557}" type="presOf" srcId="{D251E10D-0DAB-41F3-B1E7-B43E6CA43110}" destId="{C4D0279E-F32A-477E-BDC4-24B2B94C8F58}" srcOrd="0" destOrd="0" presId="urn:microsoft.com/office/officeart/2005/8/layout/hierarchy2"/>
    <dgm:cxn modelId="{1D0281AB-55C0-4AAD-8AD7-CC2DFDE0A678}" type="presParOf" srcId="{4A5C82B3-F36F-45A7-A75F-609BAEC1D45E}" destId="{D3BCFA39-AAE3-4694-A778-0724181E36A3}" srcOrd="0" destOrd="0" presId="urn:microsoft.com/office/officeart/2005/8/layout/hierarchy2"/>
    <dgm:cxn modelId="{303DA933-2728-4E1B-BC04-36D9455190A3}" type="presParOf" srcId="{D3BCFA39-AAE3-4694-A778-0724181E36A3}" destId="{CA1B6736-3C40-440A-8A50-92D8E3263620}" srcOrd="0" destOrd="0" presId="urn:microsoft.com/office/officeart/2005/8/layout/hierarchy2"/>
    <dgm:cxn modelId="{9793EBFB-8AAA-4FE8-A7CD-D7AD89C51068}" type="presParOf" srcId="{D3BCFA39-AAE3-4694-A778-0724181E36A3}" destId="{7816923C-015C-4463-BF50-0AF09849EEE3}" srcOrd="1" destOrd="0" presId="urn:microsoft.com/office/officeart/2005/8/layout/hierarchy2"/>
    <dgm:cxn modelId="{1BB29502-1FAC-4B4D-85A9-99B6CE1BB744}" type="presParOf" srcId="{7816923C-015C-4463-BF50-0AF09849EEE3}" destId="{7B28B18B-84FF-4129-86C2-E78ACE8E3081}" srcOrd="0" destOrd="0" presId="urn:microsoft.com/office/officeart/2005/8/layout/hierarchy2"/>
    <dgm:cxn modelId="{ABEF1AC7-C78A-4D73-BB26-CD1BD1C7D9A4}" type="presParOf" srcId="{7B28B18B-84FF-4129-86C2-E78ACE8E3081}" destId="{0A3C4AFB-7FB9-40ED-BEBA-8EF8F2FBC169}" srcOrd="0" destOrd="0" presId="urn:microsoft.com/office/officeart/2005/8/layout/hierarchy2"/>
    <dgm:cxn modelId="{3E4A9666-C21C-4694-9731-1652C956A113}" type="presParOf" srcId="{7816923C-015C-4463-BF50-0AF09849EEE3}" destId="{1A8A2A12-9D24-43CE-AD0B-BF39A953D94D}" srcOrd="1" destOrd="0" presId="urn:microsoft.com/office/officeart/2005/8/layout/hierarchy2"/>
    <dgm:cxn modelId="{07C98916-B8F5-4FAF-8955-D202D522D5BF}" type="presParOf" srcId="{1A8A2A12-9D24-43CE-AD0B-BF39A953D94D}" destId="{5204C612-71D9-4524-B03D-C48C59340C2F}" srcOrd="0" destOrd="0" presId="urn:microsoft.com/office/officeart/2005/8/layout/hierarchy2"/>
    <dgm:cxn modelId="{5B6C81AE-549B-4CE9-8F7A-7596846FB015}" type="presParOf" srcId="{1A8A2A12-9D24-43CE-AD0B-BF39A953D94D}" destId="{848BA052-6B2C-4257-B89B-ECFAA74E3D50}" srcOrd="1" destOrd="0" presId="urn:microsoft.com/office/officeart/2005/8/layout/hierarchy2"/>
    <dgm:cxn modelId="{F5B4998B-6D95-4A25-A5E5-FD93EDB206F7}" type="presParOf" srcId="{848BA052-6B2C-4257-B89B-ECFAA74E3D50}" destId="{29A30033-2229-4D6F-86BD-5E87008F8310}" srcOrd="0" destOrd="0" presId="urn:microsoft.com/office/officeart/2005/8/layout/hierarchy2"/>
    <dgm:cxn modelId="{F16804AF-6A90-4840-960B-424D89FDF50C}" type="presParOf" srcId="{29A30033-2229-4D6F-86BD-5E87008F8310}" destId="{B75CC23E-176D-40FE-A954-9E0C9D29C42C}" srcOrd="0" destOrd="0" presId="urn:microsoft.com/office/officeart/2005/8/layout/hierarchy2"/>
    <dgm:cxn modelId="{B92264D0-8D0F-4DDB-9793-10E4F704EC9B}" type="presParOf" srcId="{848BA052-6B2C-4257-B89B-ECFAA74E3D50}" destId="{43438F30-95E9-4460-9ACC-3FC6BFB0DB3B}" srcOrd="1" destOrd="0" presId="urn:microsoft.com/office/officeart/2005/8/layout/hierarchy2"/>
    <dgm:cxn modelId="{2E4676EB-F75D-408A-84B6-C3213378AD05}" type="presParOf" srcId="{43438F30-95E9-4460-9ACC-3FC6BFB0DB3B}" destId="{6FEB02D2-9339-4136-8F70-E1B310F447BE}" srcOrd="0" destOrd="0" presId="urn:microsoft.com/office/officeart/2005/8/layout/hierarchy2"/>
    <dgm:cxn modelId="{692804B1-94C0-4993-A3B3-AE7F001BEEC0}" type="presParOf" srcId="{43438F30-95E9-4460-9ACC-3FC6BFB0DB3B}" destId="{61EAEEAD-772B-4051-AA97-4E1C14F44FD3}" srcOrd="1" destOrd="0" presId="urn:microsoft.com/office/officeart/2005/8/layout/hierarchy2"/>
    <dgm:cxn modelId="{94549A19-65F0-4B2E-AF09-C18FD65A4C43}" type="presParOf" srcId="{61EAEEAD-772B-4051-AA97-4E1C14F44FD3}" destId="{C117CDA1-BF16-44C7-B715-3A6100BAB8E6}" srcOrd="0" destOrd="0" presId="urn:microsoft.com/office/officeart/2005/8/layout/hierarchy2"/>
    <dgm:cxn modelId="{74023197-A42F-4D71-9ED4-82F43DB9A677}" type="presParOf" srcId="{C117CDA1-BF16-44C7-B715-3A6100BAB8E6}" destId="{28AEA85A-3578-4D9E-879F-37C96B642A87}" srcOrd="0" destOrd="0" presId="urn:microsoft.com/office/officeart/2005/8/layout/hierarchy2"/>
    <dgm:cxn modelId="{5C36D1A2-3C49-4ECC-A1CA-49907C0870DA}" type="presParOf" srcId="{61EAEEAD-772B-4051-AA97-4E1C14F44FD3}" destId="{2F3A0029-7497-4D4B-8D37-47302E398B37}" srcOrd="1" destOrd="0" presId="urn:microsoft.com/office/officeart/2005/8/layout/hierarchy2"/>
    <dgm:cxn modelId="{B89550B9-39A4-45A4-B6EB-62C1DE48CBA0}" type="presParOf" srcId="{2F3A0029-7497-4D4B-8D37-47302E398B37}" destId="{9A2AA9B2-E815-4F3C-8778-20020ADC3A0D}" srcOrd="0" destOrd="0" presId="urn:microsoft.com/office/officeart/2005/8/layout/hierarchy2"/>
    <dgm:cxn modelId="{AC7FA99B-C56C-4E0F-85B9-4AF43223A42A}" type="presParOf" srcId="{2F3A0029-7497-4D4B-8D37-47302E398B37}" destId="{2A4B5EA3-0D10-41E3-9A18-7DE15B81B808}" srcOrd="1" destOrd="0" presId="urn:microsoft.com/office/officeart/2005/8/layout/hierarchy2"/>
    <dgm:cxn modelId="{02125EDC-A785-410F-9981-0ED1E5EB2B13}" type="presParOf" srcId="{61EAEEAD-772B-4051-AA97-4E1C14F44FD3}" destId="{246B31C8-7A3B-4C67-B270-40A72D2BDC34}" srcOrd="2" destOrd="0" presId="urn:microsoft.com/office/officeart/2005/8/layout/hierarchy2"/>
    <dgm:cxn modelId="{39121425-E3FD-4792-A42C-0FEAD831343F}" type="presParOf" srcId="{246B31C8-7A3B-4C67-B270-40A72D2BDC34}" destId="{5B6CCC10-9B84-401B-A20C-B098E8A6B016}" srcOrd="0" destOrd="0" presId="urn:microsoft.com/office/officeart/2005/8/layout/hierarchy2"/>
    <dgm:cxn modelId="{1A04C8E5-1FC4-4CD7-9A4A-1E5FB76CC0B1}" type="presParOf" srcId="{61EAEEAD-772B-4051-AA97-4E1C14F44FD3}" destId="{F497E944-1CF0-4008-BD10-860830E0AB49}" srcOrd="3" destOrd="0" presId="urn:microsoft.com/office/officeart/2005/8/layout/hierarchy2"/>
    <dgm:cxn modelId="{272A579D-2FC2-4C7B-8BA5-A8C2750C69E6}" type="presParOf" srcId="{F497E944-1CF0-4008-BD10-860830E0AB49}" destId="{1D2DA1AA-194A-4F6C-9EB0-DDB33052EFD7}" srcOrd="0" destOrd="0" presId="urn:microsoft.com/office/officeart/2005/8/layout/hierarchy2"/>
    <dgm:cxn modelId="{47F80422-5DB5-4A9E-821C-F729B734808D}" type="presParOf" srcId="{F497E944-1CF0-4008-BD10-860830E0AB49}" destId="{FD89170C-3538-4E20-B4E7-193481AE54F1}" srcOrd="1" destOrd="0" presId="urn:microsoft.com/office/officeart/2005/8/layout/hierarchy2"/>
    <dgm:cxn modelId="{DDD47386-F74A-4DF4-A34C-1C2C8F67EC09}" type="presParOf" srcId="{61EAEEAD-772B-4051-AA97-4E1C14F44FD3}" destId="{DDA841B5-CBF8-41C7-A4BB-A6A1FEED95FE}" srcOrd="4" destOrd="0" presId="urn:microsoft.com/office/officeart/2005/8/layout/hierarchy2"/>
    <dgm:cxn modelId="{BD24811B-26E5-48C5-A7B4-32116250568A}" type="presParOf" srcId="{DDA841B5-CBF8-41C7-A4BB-A6A1FEED95FE}" destId="{32D54E02-CA12-48B0-BB0B-CF4B808185BA}" srcOrd="0" destOrd="0" presId="urn:microsoft.com/office/officeart/2005/8/layout/hierarchy2"/>
    <dgm:cxn modelId="{C3DAAF12-26C7-4804-995B-1B446777EDF1}" type="presParOf" srcId="{61EAEEAD-772B-4051-AA97-4E1C14F44FD3}" destId="{CAFF753F-3D0A-449E-8C82-CB847379A196}" srcOrd="5" destOrd="0" presId="urn:microsoft.com/office/officeart/2005/8/layout/hierarchy2"/>
    <dgm:cxn modelId="{D36AFA1D-89ED-46FE-B863-3961DD0F0D51}" type="presParOf" srcId="{CAFF753F-3D0A-449E-8C82-CB847379A196}" destId="{5D850926-827E-4126-96A5-6FBB77D31C75}" srcOrd="0" destOrd="0" presId="urn:microsoft.com/office/officeart/2005/8/layout/hierarchy2"/>
    <dgm:cxn modelId="{B2BA887F-5CBC-41D8-84F4-126E2B6611B2}" type="presParOf" srcId="{CAFF753F-3D0A-449E-8C82-CB847379A196}" destId="{AC0485D7-1780-4F0A-9202-2ED26E3BCC3D}" srcOrd="1" destOrd="0" presId="urn:microsoft.com/office/officeart/2005/8/layout/hierarchy2"/>
    <dgm:cxn modelId="{7B0E11CE-42EB-4B3D-B7A3-4AD16590231F}" type="presParOf" srcId="{61EAEEAD-772B-4051-AA97-4E1C14F44FD3}" destId="{8760A045-58F7-427F-A4F5-0ACBF636718C}" srcOrd="6" destOrd="0" presId="urn:microsoft.com/office/officeart/2005/8/layout/hierarchy2"/>
    <dgm:cxn modelId="{ED273B6A-CF26-450B-B514-67522EC75D0B}" type="presParOf" srcId="{8760A045-58F7-427F-A4F5-0ACBF636718C}" destId="{C814628D-0E1A-48E4-96ED-E4A71570C88E}" srcOrd="0" destOrd="0" presId="urn:microsoft.com/office/officeart/2005/8/layout/hierarchy2"/>
    <dgm:cxn modelId="{315DE6A3-7F22-498D-BCE9-7F264D381871}" type="presParOf" srcId="{61EAEEAD-772B-4051-AA97-4E1C14F44FD3}" destId="{2FDFC450-DAC1-485E-806A-094893CE5735}" srcOrd="7" destOrd="0" presId="urn:microsoft.com/office/officeart/2005/8/layout/hierarchy2"/>
    <dgm:cxn modelId="{379C5334-1163-498C-BFFF-F880A4E42352}" type="presParOf" srcId="{2FDFC450-DAC1-485E-806A-094893CE5735}" destId="{F1523457-2BB5-484C-A057-37E77D404871}" srcOrd="0" destOrd="0" presId="urn:microsoft.com/office/officeart/2005/8/layout/hierarchy2"/>
    <dgm:cxn modelId="{CF91F8FB-8FC1-4E79-85B7-7B7B41CD589C}" type="presParOf" srcId="{2FDFC450-DAC1-485E-806A-094893CE5735}" destId="{18245593-7F75-4F14-8971-65EBC013AFCA}" srcOrd="1" destOrd="0" presId="urn:microsoft.com/office/officeart/2005/8/layout/hierarchy2"/>
    <dgm:cxn modelId="{031BDB93-2960-4143-8189-EAF9B38D758F}" type="presParOf" srcId="{61EAEEAD-772B-4051-AA97-4E1C14F44FD3}" destId="{B738F37A-1613-4D4B-9840-773F1489FFE8}" srcOrd="8" destOrd="0" presId="urn:microsoft.com/office/officeart/2005/8/layout/hierarchy2"/>
    <dgm:cxn modelId="{DBAAAFEA-AAED-4AA3-93E1-79DB30BE9014}" type="presParOf" srcId="{B738F37A-1613-4D4B-9840-773F1489FFE8}" destId="{B0A868B8-9EF3-4BE4-9A39-708A13A01C45}" srcOrd="0" destOrd="0" presId="urn:microsoft.com/office/officeart/2005/8/layout/hierarchy2"/>
    <dgm:cxn modelId="{9F03C363-2845-4D13-8427-BAC7D5E8C4AB}" type="presParOf" srcId="{61EAEEAD-772B-4051-AA97-4E1C14F44FD3}" destId="{6593498F-6A65-4FA7-89A8-54A5F68A7D96}" srcOrd="9" destOrd="0" presId="urn:microsoft.com/office/officeart/2005/8/layout/hierarchy2"/>
    <dgm:cxn modelId="{66DA4EAC-837C-46D4-B87C-71496A76FC8E}" type="presParOf" srcId="{6593498F-6A65-4FA7-89A8-54A5F68A7D96}" destId="{706543E0-CA41-4599-803E-DC95F214CA1D}" srcOrd="0" destOrd="0" presId="urn:microsoft.com/office/officeart/2005/8/layout/hierarchy2"/>
    <dgm:cxn modelId="{447DA0C4-D1CB-4638-A1DA-95F1ADB9CD4A}" type="presParOf" srcId="{6593498F-6A65-4FA7-89A8-54A5F68A7D96}" destId="{9955EDC0-DCCC-4126-B258-8469FB17D4B4}" srcOrd="1" destOrd="0" presId="urn:microsoft.com/office/officeart/2005/8/layout/hierarchy2"/>
    <dgm:cxn modelId="{8D27B1FB-A9BD-44E3-99BF-04B93923F7E2}" type="presParOf" srcId="{61EAEEAD-772B-4051-AA97-4E1C14F44FD3}" destId="{53AE3C58-61C0-4E52-BAB0-CFCA0654E203}" srcOrd="10" destOrd="0" presId="urn:microsoft.com/office/officeart/2005/8/layout/hierarchy2"/>
    <dgm:cxn modelId="{2C5DB6DF-6B2D-44DB-90B1-1F627FBB3767}" type="presParOf" srcId="{53AE3C58-61C0-4E52-BAB0-CFCA0654E203}" destId="{BFBF3797-3A3C-40CC-AE22-E3B97D295136}" srcOrd="0" destOrd="0" presId="urn:microsoft.com/office/officeart/2005/8/layout/hierarchy2"/>
    <dgm:cxn modelId="{F06AA23B-5BCF-4414-91E8-BD7B12DC95BC}" type="presParOf" srcId="{61EAEEAD-772B-4051-AA97-4E1C14F44FD3}" destId="{ACF252CC-466A-475C-BA3C-CCD72EB70E37}" srcOrd="11" destOrd="0" presId="urn:microsoft.com/office/officeart/2005/8/layout/hierarchy2"/>
    <dgm:cxn modelId="{4009DCB6-9A3C-4F3A-9344-1418AAFC87A4}" type="presParOf" srcId="{ACF252CC-466A-475C-BA3C-CCD72EB70E37}" destId="{5F00E8D0-2D74-4CC4-A83B-E852F22FDC23}" srcOrd="0" destOrd="0" presId="urn:microsoft.com/office/officeart/2005/8/layout/hierarchy2"/>
    <dgm:cxn modelId="{E2EEBA4C-BCAD-415A-8E95-ADBB27E360CD}" type="presParOf" srcId="{ACF252CC-466A-475C-BA3C-CCD72EB70E37}" destId="{C0E3F666-F13A-44E8-9916-61073C2D2933}" srcOrd="1" destOrd="0" presId="urn:microsoft.com/office/officeart/2005/8/layout/hierarchy2"/>
    <dgm:cxn modelId="{39759034-C681-4705-98BB-525A7A439948}" type="presParOf" srcId="{848BA052-6B2C-4257-B89B-ECFAA74E3D50}" destId="{93E02404-0487-4D59-9B0C-A4E497D10925}" srcOrd="2" destOrd="0" presId="urn:microsoft.com/office/officeart/2005/8/layout/hierarchy2"/>
    <dgm:cxn modelId="{6D9643C1-B014-4EB9-8EEC-9A8F7142CC53}" type="presParOf" srcId="{93E02404-0487-4D59-9B0C-A4E497D10925}" destId="{1A82B747-5F4D-4258-85A0-AD043B809B9D}" srcOrd="0" destOrd="0" presId="urn:microsoft.com/office/officeart/2005/8/layout/hierarchy2"/>
    <dgm:cxn modelId="{57C024AE-6610-485E-AAFF-B7349C83CA6D}" type="presParOf" srcId="{848BA052-6B2C-4257-B89B-ECFAA74E3D50}" destId="{9931F96D-9E22-4895-95CD-D066A06B6442}" srcOrd="3" destOrd="0" presId="urn:microsoft.com/office/officeart/2005/8/layout/hierarchy2"/>
    <dgm:cxn modelId="{03C70C99-4C60-4359-A079-A14973100BC3}" type="presParOf" srcId="{9931F96D-9E22-4895-95CD-D066A06B6442}" destId="{C4D0279E-F32A-477E-BDC4-24B2B94C8F58}" srcOrd="0" destOrd="0" presId="urn:microsoft.com/office/officeart/2005/8/layout/hierarchy2"/>
    <dgm:cxn modelId="{DB5DCC6B-491D-4F5B-8CC7-7F5A6E210237}" type="presParOf" srcId="{9931F96D-9E22-4895-95CD-D066A06B6442}" destId="{504F36D5-2AFD-40C4-A038-D58FA7916FC8}" srcOrd="1" destOrd="0" presId="urn:microsoft.com/office/officeart/2005/8/layout/hierarchy2"/>
    <dgm:cxn modelId="{D6D7CE43-AB8B-4B43-A6E8-796615FA609C}" type="presParOf" srcId="{504F36D5-2AFD-40C4-A038-D58FA7916FC8}" destId="{F39A8B7A-EFE8-4B73-AB32-7B3F4C18FC17}" srcOrd="0" destOrd="0" presId="urn:microsoft.com/office/officeart/2005/8/layout/hierarchy2"/>
    <dgm:cxn modelId="{F4FB523D-7ADD-4F5D-BD90-141CC42B480C}" type="presParOf" srcId="{F39A8B7A-EFE8-4B73-AB32-7B3F4C18FC17}" destId="{4F40CF36-4F78-4F9F-9F08-0C8BB3164571}" srcOrd="0" destOrd="0" presId="urn:microsoft.com/office/officeart/2005/8/layout/hierarchy2"/>
    <dgm:cxn modelId="{6BB0113C-090E-460F-A57E-146CFCD0500C}" type="presParOf" srcId="{504F36D5-2AFD-40C4-A038-D58FA7916FC8}" destId="{946CAAE8-39E1-469E-A40B-9CA2C8B7A0E3}" srcOrd="1" destOrd="0" presId="urn:microsoft.com/office/officeart/2005/8/layout/hierarchy2"/>
    <dgm:cxn modelId="{000D722F-7C3B-45F7-A7FA-725F8776E7F5}" type="presParOf" srcId="{946CAAE8-39E1-469E-A40B-9CA2C8B7A0E3}" destId="{D660C690-2F2A-4280-8335-56ACEFAD6804}" srcOrd="0" destOrd="0" presId="urn:microsoft.com/office/officeart/2005/8/layout/hierarchy2"/>
    <dgm:cxn modelId="{15EBD892-5910-46C3-9D4B-BB900C7B9878}" type="presParOf" srcId="{946CAAE8-39E1-469E-A40B-9CA2C8B7A0E3}" destId="{0065EA35-D048-4636-BD11-84625FF9EBDB}" srcOrd="1" destOrd="0" presId="urn:microsoft.com/office/officeart/2005/8/layout/hierarchy2"/>
    <dgm:cxn modelId="{C33D3389-78C8-446A-881D-7D259C71E586}" type="presParOf" srcId="{504F36D5-2AFD-40C4-A038-D58FA7916FC8}" destId="{46ABC6F3-D5E3-4EE3-8131-033E552BF39B}" srcOrd="2" destOrd="0" presId="urn:microsoft.com/office/officeart/2005/8/layout/hierarchy2"/>
    <dgm:cxn modelId="{F9F70B1B-A319-40A8-AA60-73A7BCD0FA48}" type="presParOf" srcId="{46ABC6F3-D5E3-4EE3-8131-033E552BF39B}" destId="{4561287D-500E-4A3E-B0E8-F89DEB766223}" srcOrd="0" destOrd="0" presId="urn:microsoft.com/office/officeart/2005/8/layout/hierarchy2"/>
    <dgm:cxn modelId="{D09DCFAC-0A66-445E-9800-024B7E8C1D17}" type="presParOf" srcId="{504F36D5-2AFD-40C4-A038-D58FA7916FC8}" destId="{87E99E1E-A077-40B4-A4CB-A941D702D6F4}" srcOrd="3" destOrd="0" presId="urn:microsoft.com/office/officeart/2005/8/layout/hierarchy2"/>
    <dgm:cxn modelId="{99A60F3A-03A9-4FAD-8E0D-0BAE8EF12809}" type="presParOf" srcId="{87E99E1E-A077-40B4-A4CB-A941D702D6F4}" destId="{E7D2CC58-AA9F-418B-A2A7-AC79D7D03FCB}" srcOrd="0" destOrd="0" presId="urn:microsoft.com/office/officeart/2005/8/layout/hierarchy2"/>
    <dgm:cxn modelId="{B8B525D9-E6E9-44AA-856C-DC9CDBA6AB69}" type="presParOf" srcId="{87E99E1E-A077-40B4-A4CB-A941D702D6F4}" destId="{D9356102-4D21-4664-BC83-D3CE799AA34D}" srcOrd="1" destOrd="0" presId="urn:microsoft.com/office/officeart/2005/8/layout/hierarchy2"/>
    <dgm:cxn modelId="{26EDCCA0-006B-43EC-BC8D-E51ED48C3F07}" type="presParOf" srcId="{504F36D5-2AFD-40C4-A038-D58FA7916FC8}" destId="{C43230F1-9C76-4195-9490-29D121A41B33}" srcOrd="4" destOrd="0" presId="urn:microsoft.com/office/officeart/2005/8/layout/hierarchy2"/>
    <dgm:cxn modelId="{AD0DBD01-2293-4BFE-9D6F-39E4A2B03F8A}" type="presParOf" srcId="{C43230F1-9C76-4195-9490-29D121A41B33}" destId="{C2F5CD69-B703-4120-9FA2-B433AA536C15}" srcOrd="0" destOrd="0" presId="urn:microsoft.com/office/officeart/2005/8/layout/hierarchy2"/>
    <dgm:cxn modelId="{6FFF78A5-7FAE-43CE-91A6-43A50E190A96}" type="presParOf" srcId="{504F36D5-2AFD-40C4-A038-D58FA7916FC8}" destId="{413BEA40-32E3-4858-8A2F-CA2AC7F8558D}" srcOrd="5" destOrd="0" presId="urn:microsoft.com/office/officeart/2005/8/layout/hierarchy2"/>
    <dgm:cxn modelId="{15F47C4A-CD63-45B4-81E4-314D33CF639C}" type="presParOf" srcId="{413BEA40-32E3-4858-8A2F-CA2AC7F8558D}" destId="{C4418403-3AAC-4A1B-8394-4F97D2D131E4}" srcOrd="0" destOrd="0" presId="urn:microsoft.com/office/officeart/2005/8/layout/hierarchy2"/>
    <dgm:cxn modelId="{1BE08C90-7212-4067-8209-69BD0BC405F1}" type="presParOf" srcId="{413BEA40-32E3-4858-8A2F-CA2AC7F8558D}" destId="{27D17032-059F-4CE7-B460-8F993152EC79}" srcOrd="1" destOrd="0" presId="urn:microsoft.com/office/officeart/2005/8/layout/hierarchy2"/>
    <dgm:cxn modelId="{6B661185-DE7F-4A29-B4EC-C9E945E4660F}" type="presParOf" srcId="{7816923C-015C-4463-BF50-0AF09849EEE3}" destId="{5DF146A2-6AD2-4378-9F9E-FF62C5BA4544}" srcOrd="2" destOrd="0" presId="urn:microsoft.com/office/officeart/2005/8/layout/hierarchy2"/>
    <dgm:cxn modelId="{CBE07AAB-5833-48C8-9D9F-C2023C665674}" type="presParOf" srcId="{5DF146A2-6AD2-4378-9F9E-FF62C5BA4544}" destId="{A038A60C-EC8E-4041-818F-0A6B824168B9}" srcOrd="0" destOrd="0" presId="urn:microsoft.com/office/officeart/2005/8/layout/hierarchy2"/>
    <dgm:cxn modelId="{AF4FAD98-AD5B-4D09-8C59-A9D45597DA64}" type="presParOf" srcId="{7816923C-015C-4463-BF50-0AF09849EEE3}" destId="{70B3A1AA-345C-4134-B92C-903ECDE97F5E}" srcOrd="3" destOrd="0" presId="urn:microsoft.com/office/officeart/2005/8/layout/hierarchy2"/>
    <dgm:cxn modelId="{563B51E7-6E4F-4AFC-A204-CF3ADB74670F}" type="presParOf" srcId="{70B3A1AA-345C-4134-B92C-903ECDE97F5E}" destId="{74938291-02D7-4325-978E-BA574A6F834E}" srcOrd="0" destOrd="0" presId="urn:microsoft.com/office/officeart/2005/8/layout/hierarchy2"/>
    <dgm:cxn modelId="{C035C8DE-4690-4801-8670-379CEC460FBE}" type="presParOf" srcId="{70B3A1AA-345C-4134-B92C-903ECDE97F5E}" destId="{A7F6F41F-A8BA-4250-95ED-13BB3A73118C}" srcOrd="1" destOrd="0" presId="urn:microsoft.com/office/officeart/2005/8/layout/hierarchy2"/>
    <dgm:cxn modelId="{BAA37E63-1516-4D26-9A60-194A9889D6E5}" type="presParOf" srcId="{A7F6F41F-A8BA-4250-95ED-13BB3A73118C}" destId="{52D3423C-82DE-4D71-AAFD-27FC33E1BB9A}" srcOrd="0" destOrd="0" presId="urn:microsoft.com/office/officeart/2005/8/layout/hierarchy2"/>
    <dgm:cxn modelId="{A6DFC81D-0367-404D-BFA7-6A4BBA08C1F3}" type="presParOf" srcId="{52D3423C-82DE-4D71-AAFD-27FC33E1BB9A}" destId="{8086E246-9F1F-4114-81B3-9D418C91CD4E}" srcOrd="0" destOrd="0" presId="urn:microsoft.com/office/officeart/2005/8/layout/hierarchy2"/>
    <dgm:cxn modelId="{3B84F63A-9A2E-458E-96D5-A04EF284A064}" type="presParOf" srcId="{A7F6F41F-A8BA-4250-95ED-13BB3A73118C}" destId="{9FA7AB0E-DD4C-47A5-9B75-CACF1AFC3870}" srcOrd="1" destOrd="0" presId="urn:microsoft.com/office/officeart/2005/8/layout/hierarchy2"/>
    <dgm:cxn modelId="{81DAE411-BFEB-47AE-A58F-BF099A56D87D}" type="presParOf" srcId="{9FA7AB0E-DD4C-47A5-9B75-CACF1AFC3870}" destId="{1585E093-C662-4988-9859-02EEAE75DBEC}" srcOrd="0" destOrd="0" presId="urn:microsoft.com/office/officeart/2005/8/layout/hierarchy2"/>
    <dgm:cxn modelId="{8BF6F250-73D9-48CF-8433-0CEFB47EC688}" type="presParOf" srcId="{9FA7AB0E-DD4C-47A5-9B75-CACF1AFC3870}" destId="{EB3D6B52-B4A3-4553-AD84-27D955364B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B6736-3C40-440A-8A50-92D8E3263620}">
      <dsp:nvSpPr>
        <dsp:cNvPr id="0" name=""/>
        <dsp:cNvSpPr/>
      </dsp:nvSpPr>
      <dsp:spPr>
        <a:xfrm>
          <a:off x="1124874" y="3238847"/>
          <a:ext cx="887292" cy="443646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smaract</a:t>
          </a:r>
          <a:endParaRPr lang="en-GB" sz="700" kern="1200" dirty="0"/>
        </a:p>
      </dsp:txBody>
      <dsp:txXfrm>
        <a:off x="1124874" y="3238847"/>
        <a:ext cx="887292" cy="443646"/>
      </dsp:txXfrm>
    </dsp:sp>
    <dsp:sp modelId="{7B28B18B-84FF-4129-86C2-E78ACE8E3081}">
      <dsp:nvSpPr>
        <dsp:cNvPr id="0" name=""/>
        <dsp:cNvSpPr/>
      </dsp:nvSpPr>
      <dsp:spPr>
        <a:xfrm rot="17589528">
          <a:off x="1743245" y="3044326"/>
          <a:ext cx="88647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8647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589528">
        <a:off x="2164322" y="3030986"/>
        <a:ext cx="44323" cy="44323"/>
      </dsp:txXfrm>
    </dsp:sp>
    <dsp:sp modelId="{5204C612-71D9-4524-B03D-C48C59340C2F}">
      <dsp:nvSpPr>
        <dsp:cNvPr id="0" name=""/>
        <dsp:cNvSpPr/>
      </dsp:nvSpPr>
      <dsp:spPr>
        <a:xfrm>
          <a:off x="2360801" y="2423803"/>
          <a:ext cx="887292" cy="443646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smaractApp</a:t>
          </a:r>
          <a:endParaRPr lang="en-GB" sz="700" kern="1200" dirty="0"/>
        </a:p>
      </dsp:txBody>
      <dsp:txXfrm>
        <a:off x="2360801" y="2423803"/>
        <a:ext cx="887292" cy="443646"/>
      </dsp:txXfrm>
    </dsp:sp>
    <dsp:sp modelId="{29A30033-2229-4D6F-86BD-5E87008F8310}">
      <dsp:nvSpPr>
        <dsp:cNvPr id="0" name=""/>
        <dsp:cNvSpPr/>
      </dsp:nvSpPr>
      <dsp:spPr>
        <a:xfrm rot="17230830">
          <a:off x="2824777" y="2062837"/>
          <a:ext cx="120154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01548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230830">
        <a:off x="3395513" y="2041620"/>
        <a:ext cx="60077" cy="60077"/>
      </dsp:txXfrm>
    </dsp:sp>
    <dsp:sp modelId="{6FEB02D2-9339-4136-8F70-E1B310F447BE}">
      <dsp:nvSpPr>
        <dsp:cNvPr id="0" name=""/>
        <dsp:cNvSpPr/>
      </dsp:nvSpPr>
      <dsp:spPr>
        <a:xfrm>
          <a:off x="3603010" y="1275869"/>
          <a:ext cx="887292" cy="443646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src</a:t>
          </a:r>
          <a:endParaRPr lang="en-GB" sz="700" kern="1200" dirty="0"/>
        </a:p>
      </dsp:txBody>
      <dsp:txXfrm>
        <a:off x="3603010" y="1275869"/>
        <a:ext cx="887292" cy="443646"/>
      </dsp:txXfrm>
    </dsp:sp>
    <dsp:sp modelId="{C117CDA1-BF16-44C7-B715-3A6100BAB8E6}">
      <dsp:nvSpPr>
        <dsp:cNvPr id="0" name=""/>
        <dsp:cNvSpPr/>
      </dsp:nvSpPr>
      <dsp:spPr>
        <a:xfrm rot="17132988">
          <a:off x="4005790" y="851128"/>
          <a:ext cx="13239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32394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132988">
        <a:off x="4634662" y="826852"/>
        <a:ext cx="66197" cy="66197"/>
      </dsp:txXfrm>
    </dsp:sp>
    <dsp:sp modelId="{9A2AA9B2-E815-4F3C-8778-20020ADC3A0D}">
      <dsp:nvSpPr>
        <dsp:cNvPr id="0" name=""/>
        <dsp:cNvSpPr/>
      </dsp:nvSpPr>
      <dsp:spPr>
        <a:xfrm>
          <a:off x="4845219" y="386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mcsController.h</a:t>
          </a:r>
          <a:endParaRPr lang="en-GB" sz="700" kern="1200" dirty="0"/>
        </a:p>
      </dsp:txBody>
      <dsp:txXfrm>
        <a:off x="4845219" y="386"/>
        <a:ext cx="887292" cy="443646"/>
      </dsp:txXfrm>
    </dsp:sp>
    <dsp:sp modelId="{246B31C8-7A3B-4C67-B270-40A72D2BDC34}">
      <dsp:nvSpPr>
        <dsp:cNvPr id="0" name=""/>
        <dsp:cNvSpPr/>
      </dsp:nvSpPr>
      <dsp:spPr>
        <a:xfrm rot="17692822">
          <a:off x="4245968" y="1106225"/>
          <a:ext cx="84358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43583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692822">
        <a:off x="4646671" y="1093957"/>
        <a:ext cx="42179" cy="42179"/>
      </dsp:txXfrm>
    </dsp:sp>
    <dsp:sp modelId="{1D2DA1AA-194A-4F6C-9EB0-DDB33052EFD7}">
      <dsp:nvSpPr>
        <dsp:cNvPr id="0" name=""/>
        <dsp:cNvSpPr/>
      </dsp:nvSpPr>
      <dsp:spPr>
        <a:xfrm>
          <a:off x="4845219" y="510579"/>
          <a:ext cx="887292" cy="443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mcsController.cpp</a:t>
          </a:r>
          <a:endParaRPr lang="en-GB" sz="700" kern="1200" dirty="0"/>
        </a:p>
      </dsp:txBody>
      <dsp:txXfrm>
        <a:off x="4845219" y="510579"/>
        <a:ext cx="887292" cy="443646"/>
      </dsp:txXfrm>
    </dsp:sp>
    <dsp:sp modelId="{DDA841B5-CBF8-41C7-A4BB-A6A1FEED95FE}">
      <dsp:nvSpPr>
        <dsp:cNvPr id="0" name=""/>
        <dsp:cNvSpPr/>
      </dsp:nvSpPr>
      <dsp:spPr>
        <a:xfrm rot="19457599">
          <a:off x="4449220" y="1361321"/>
          <a:ext cx="4370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370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457599">
        <a:off x="4656833" y="1359216"/>
        <a:ext cx="21854" cy="21854"/>
      </dsp:txXfrm>
    </dsp:sp>
    <dsp:sp modelId="{5D850926-827E-4126-96A5-6FBB77D31C75}">
      <dsp:nvSpPr>
        <dsp:cNvPr id="0" name=""/>
        <dsp:cNvSpPr/>
      </dsp:nvSpPr>
      <dsp:spPr>
        <a:xfrm>
          <a:off x="4845219" y="1020772"/>
          <a:ext cx="887292" cy="443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mcsAxis.h</a:t>
          </a:r>
          <a:endParaRPr lang="en-GB" sz="700" kern="1200" dirty="0"/>
        </a:p>
      </dsp:txBody>
      <dsp:txXfrm>
        <a:off x="4845219" y="1020772"/>
        <a:ext cx="887292" cy="443646"/>
      </dsp:txXfrm>
    </dsp:sp>
    <dsp:sp modelId="{8760A045-58F7-427F-A4F5-0ACBF636718C}">
      <dsp:nvSpPr>
        <dsp:cNvPr id="0" name=""/>
        <dsp:cNvSpPr/>
      </dsp:nvSpPr>
      <dsp:spPr>
        <a:xfrm rot="2142401">
          <a:off x="4449220" y="1616418"/>
          <a:ext cx="4370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370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4656833" y="1614313"/>
        <a:ext cx="21854" cy="21854"/>
      </dsp:txXfrm>
    </dsp:sp>
    <dsp:sp modelId="{F1523457-2BB5-484C-A057-37E77D404871}">
      <dsp:nvSpPr>
        <dsp:cNvPr id="0" name=""/>
        <dsp:cNvSpPr/>
      </dsp:nvSpPr>
      <dsp:spPr>
        <a:xfrm>
          <a:off x="4845219" y="1530965"/>
          <a:ext cx="887292" cy="443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mcsAxis.cpp</a:t>
          </a:r>
          <a:endParaRPr lang="en-GB" sz="700" kern="1200" dirty="0"/>
        </a:p>
      </dsp:txBody>
      <dsp:txXfrm>
        <a:off x="4845219" y="1530965"/>
        <a:ext cx="887292" cy="443646"/>
      </dsp:txXfrm>
    </dsp:sp>
    <dsp:sp modelId="{B738F37A-1613-4D4B-9840-773F1489FFE8}">
      <dsp:nvSpPr>
        <dsp:cNvPr id="0" name=""/>
        <dsp:cNvSpPr/>
      </dsp:nvSpPr>
      <dsp:spPr>
        <a:xfrm rot="3907178">
          <a:off x="4245968" y="1871514"/>
          <a:ext cx="84358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43583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907178">
        <a:off x="4646671" y="1859247"/>
        <a:ext cx="42179" cy="42179"/>
      </dsp:txXfrm>
    </dsp:sp>
    <dsp:sp modelId="{706543E0-CA41-4599-803E-DC95F214CA1D}">
      <dsp:nvSpPr>
        <dsp:cNvPr id="0" name=""/>
        <dsp:cNvSpPr/>
      </dsp:nvSpPr>
      <dsp:spPr>
        <a:xfrm>
          <a:off x="4845219" y="2041158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smaract.dbd</a:t>
          </a:r>
          <a:endParaRPr lang="en-GB" sz="700" kern="1200" dirty="0"/>
        </a:p>
      </dsp:txBody>
      <dsp:txXfrm>
        <a:off x="4845219" y="2041158"/>
        <a:ext cx="887292" cy="443646"/>
      </dsp:txXfrm>
    </dsp:sp>
    <dsp:sp modelId="{53AE3C58-61C0-4E52-BAB0-CFCA0654E203}">
      <dsp:nvSpPr>
        <dsp:cNvPr id="0" name=""/>
        <dsp:cNvSpPr/>
      </dsp:nvSpPr>
      <dsp:spPr>
        <a:xfrm rot="4467012">
          <a:off x="4005790" y="2126611"/>
          <a:ext cx="13239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32394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467012">
        <a:off x="4634662" y="2102334"/>
        <a:ext cx="66197" cy="66197"/>
      </dsp:txXfrm>
    </dsp:sp>
    <dsp:sp modelId="{5F00E8D0-2D74-4CC4-A83B-E852F22FDC23}">
      <dsp:nvSpPr>
        <dsp:cNvPr id="0" name=""/>
        <dsp:cNvSpPr/>
      </dsp:nvSpPr>
      <dsp:spPr>
        <a:xfrm>
          <a:off x="4845219" y="2551351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Makefile</a:t>
          </a:r>
          <a:endParaRPr lang="en-GB" sz="700" kern="1200" dirty="0"/>
        </a:p>
      </dsp:txBody>
      <dsp:txXfrm>
        <a:off x="4845219" y="2551351"/>
        <a:ext cx="887292" cy="443646"/>
      </dsp:txXfrm>
    </dsp:sp>
    <dsp:sp modelId="{93E02404-0487-4D59-9B0C-A4E497D10925}">
      <dsp:nvSpPr>
        <dsp:cNvPr id="0" name=""/>
        <dsp:cNvSpPr/>
      </dsp:nvSpPr>
      <dsp:spPr>
        <a:xfrm rot="4369170">
          <a:off x="2824777" y="3210771"/>
          <a:ext cx="120154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01548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369170">
        <a:off x="3395513" y="3189554"/>
        <a:ext cx="60077" cy="60077"/>
      </dsp:txXfrm>
    </dsp:sp>
    <dsp:sp modelId="{C4D0279E-F32A-477E-BDC4-24B2B94C8F58}">
      <dsp:nvSpPr>
        <dsp:cNvPr id="0" name=""/>
        <dsp:cNvSpPr/>
      </dsp:nvSpPr>
      <dsp:spPr>
        <a:xfrm>
          <a:off x="3603010" y="3571737"/>
          <a:ext cx="887292" cy="443646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Db</a:t>
          </a:r>
          <a:endParaRPr lang="en-GB" sz="700" kern="1200" dirty="0"/>
        </a:p>
      </dsp:txBody>
      <dsp:txXfrm>
        <a:off x="3603010" y="3571737"/>
        <a:ext cx="887292" cy="443646"/>
      </dsp:txXfrm>
    </dsp:sp>
    <dsp:sp modelId="{F39A8B7A-EFE8-4B73-AB32-7B3F4C18FC17}">
      <dsp:nvSpPr>
        <dsp:cNvPr id="0" name=""/>
        <dsp:cNvSpPr/>
      </dsp:nvSpPr>
      <dsp:spPr>
        <a:xfrm rot="18289469">
          <a:off x="4357010" y="3529641"/>
          <a:ext cx="6215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2150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4652223" y="3522926"/>
        <a:ext cx="31075" cy="31075"/>
      </dsp:txXfrm>
    </dsp:sp>
    <dsp:sp modelId="{D660C690-2F2A-4280-8335-56ACEFAD6804}">
      <dsp:nvSpPr>
        <dsp:cNvPr id="0" name=""/>
        <dsp:cNvSpPr/>
      </dsp:nvSpPr>
      <dsp:spPr>
        <a:xfrm>
          <a:off x="4845219" y="3061544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mcsController.template</a:t>
          </a:r>
          <a:endParaRPr lang="en-GB" sz="700" kern="1200" dirty="0"/>
        </a:p>
      </dsp:txBody>
      <dsp:txXfrm>
        <a:off x="4845219" y="3061544"/>
        <a:ext cx="887292" cy="443646"/>
      </dsp:txXfrm>
    </dsp:sp>
    <dsp:sp modelId="{46ABC6F3-D5E3-4EE3-8131-033E552BF39B}">
      <dsp:nvSpPr>
        <dsp:cNvPr id="0" name=""/>
        <dsp:cNvSpPr/>
      </dsp:nvSpPr>
      <dsp:spPr>
        <a:xfrm>
          <a:off x="4490302" y="3784738"/>
          <a:ext cx="35491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5491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58887" y="3784687"/>
        <a:ext cx="17745" cy="17745"/>
      </dsp:txXfrm>
    </dsp:sp>
    <dsp:sp modelId="{E7D2CC58-AA9F-418B-A2A7-AC79D7D03FCB}">
      <dsp:nvSpPr>
        <dsp:cNvPr id="0" name=""/>
        <dsp:cNvSpPr/>
      </dsp:nvSpPr>
      <dsp:spPr>
        <a:xfrm>
          <a:off x="4845219" y="3571737"/>
          <a:ext cx="887292" cy="44364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mcsAxis.template</a:t>
          </a:r>
          <a:endParaRPr lang="en-GB" sz="700" kern="1200" dirty="0"/>
        </a:p>
      </dsp:txBody>
      <dsp:txXfrm>
        <a:off x="4845219" y="3571737"/>
        <a:ext cx="887292" cy="443646"/>
      </dsp:txXfrm>
    </dsp:sp>
    <dsp:sp modelId="{C43230F1-9C76-4195-9490-29D121A41B33}">
      <dsp:nvSpPr>
        <dsp:cNvPr id="0" name=""/>
        <dsp:cNvSpPr/>
      </dsp:nvSpPr>
      <dsp:spPr>
        <a:xfrm rot="3310531">
          <a:off x="4357010" y="4039834"/>
          <a:ext cx="6215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2150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4652223" y="4033119"/>
        <a:ext cx="31075" cy="31075"/>
      </dsp:txXfrm>
    </dsp:sp>
    <dsp:sp modelId="{C4418403-3AAC-4A1B-8394-4F97D2D131E4}">
      <dsp:nvSpPr>
        <dsp:cNvPr id="0" name=""/>
        <dsp:cNvSpPr/>
      </dsp:nvSpPr>
      <dsp:spPr>
        <a:xfrm>
          <a:off x="4845219" y="4081930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/>
            <a:t>Makefile</a:t>
          </a:r>
          <a:endParaRPr lang="en-GB" sz="700" kern="1200" dirty="0"/>
        </a:p>
      </dsp:txBody>
      <dsp:txXfrm>
        <a:off x="4845219" y="4081930"/>
        <a:ext cx="887292" cy="443646"/>
      </dsp:txXfrm>
    </dsp:sp>
    <dsp:sp modelId="{5DF146A2-6AD2-4378-9F9E-FF62C5BA4544}">
      <dsp:nvSpPr>
        <dsp:cNvPr id="0" name=""/>
        <dsp:cNvSpPr/>
      </dsp:nvSpPr>
      <dsp:spPr>
        <a:xfrm rot="4052024">
          <a:off x="1730322" y="3873389"/>
          <a:ext cx="91232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1232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052024">
        <a:off x="2163676" y="3859403"/>
        <a:ext cx="45616" cy="45616"/>
      </dsp:txXfrm>
    </dsp:sp>
    <dsp:sp modelId="{74938291-02D7-4325-978E-BA574A6F834E}">
      <dsp:nvSpPr>
        <dsp:cNvPr id="0" name=""/>
        <dsp:cNvSpPr/>
      </dsp:nvSpPr>
      <dsp:spPr>
        <a:xfrm>
          <a:off x="2360801" y="4081930"/>
          <a:ext cx="887292" cy="443646"/>
        </a:xfrm>
        <a:prstGeom prst="flowChartMultidocumen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configure</a:t>
          </a:r>
          <a:endParaRPr lang="en-GB" sz="700" kern="1200" dirty="0"/>
        </a:p>
      </dsp:txBody>
      <dsp:txXfrm>
        <a:off x="2360801" y="4081930"/>
        <a:ext cx="887292" cy="443646"/>
      </dsp:txXfrm>
    </dsp:sp>
    <dsp:sp modelId="{52D3423C-82DE-4D71-AAFD-27FC33E1BB9A}">
      <dsp:nvSpPr>
        <dsp:cNvPr id="0" name=""/>
        <dsp:cNvSpPr/>
      </dsp:nvSpPr>
      <dsp:spPr>
        <a:xfrm>
          <a:off x="3248093" y="4294931"/>
          <a:ext cx="35491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5491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16679" y="4294880"/>
        <a:ext cx="17745" cy="17745"/>
      </dsp:txXfrm>
    </dsp:sp>
    <dsp:sp modelId="{1585E093-C662-4988-9859-02EEAE75DBEC}">
      <dsp:nvSpPr>
        <dsp:cNvPr id="0" name=""/>
        <dsp:cNvSpPr/>
      </dsp:nvSpPr>
      <dsp:spPr>
        <a:xfrm>
          <a:off x="3603010" y="4081930"/>
          <a:ext cx="887292" cy="443646"/>
        </a:xfrm>
        <a:prstGeom prst="foldedCorner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RELEASE</a:t>
          </a:r>
          <a:endParaRPr lang="en-GB" sz="700" kern="1200" dirty="0"/>
        </a:p>
      </dsp:txBody>
      <dsp:txXfrm>
        <a:off x="3603010" y="4081930"/>
        <a:ext cx="887292" cy="443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5F07-63E2-463F-B1FA-806A328EB174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97139-3A67-40C3-8EE1-5637068EA2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EF7A-ED92-4D62-AA59-DE02E8B3CB69}" type="datetimeFigureOut">
              <a:rPr lang="en-GB" smtClean="0"/>
              <a:pPr/>
              <a:t>24/04/2013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FDBE-D45D-4E40-B265-3BFBBCB8E6A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64000"/>
            <a:ext cx="8763000" cy="3273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fgz73762\My%20Documents\Epics2013\epics.j7d\nobugs:24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fgz73762\My%20Documents\Epics2013\epics.j7d\nobugs:38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Motor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recipe for driver implementation using the C++ </a:t>
            </a:r>
            <a:r>
              <a:rPr lang="en-GB" dirty="0" err="1" smtClean="0"/>
              <a:t>asyn</a:t>
            </a:r>
            <a:r>
              <a:rPr lang="en-GB" dirty="0" smtClean="0"/>
              <a:t> motor API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>
            <a:normAutofit/>
          </a:bodyPr>
          <a:lstStyle/>
          <a:p>
            <a:r>
              <a:rPr lang="en-GB" dirty="0" smtClean="0"/>
              <a:t>Jon Thompson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5877272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EPICS for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 control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 Light Source,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2013.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Axis Class Declaration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r>
              <a:rPr lang="en-GB" dirty="0" smtClean="0"/>
              <a:t>Override standard motor control functions</a:t>
            </a:r>
          </a:p>
          <a:p>
            <a:r>
              <a:rPr lang="en-GB" dirty="0" smtClean="0"/>
              <a:t>Functions that implement extensions.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268760"/>
            <a:ext cx="5184576" cy="5328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GB" sz="1300" b="1" dirty="0" smtClean="0"/>
              <a:t>class </a:t>
            </a:r>
            <a:r>
              <a:rPr lang="en-GB" sz="1300" b="1" dirty="0" err="1" smtClean="0"/>
              <a:t>mcsAxis</a:t>
            </a:r>
            <a:r>
              <a:rPr lang="en-GB" sz="1300" b="1" dirty="0" smtClean="0"/>
              <a:t> : public </a:t>
            </a:r>
            <a:r>
              <a:rPr lang="en-GB" sz="1300" b="1" dirty="0" err="1" smtClean="0"/>
              <a:t>asynMotorAxis</a:t>
            </a:r>
            <a:endParaRPr lang="en-GB" sz="1300" b="1" dirty="0" smtClean="0"/>
          </a:p>
          <a:p>
            <a:r>
              <a:rPr lang="en-GB" sz="1300" b="1" dirty="0" smtClean="0"/>
              <a:t>{</a:t>
            </a:r>
          </a:p>
          <a:p>
            <a:r>
              <a:rPr lang="en-GB" sz="1300" b="1" dirty="0" smtClean="0"/>
              <a:t>public:</a:t>
            </a:r>
          </a:p>
          <a:p>
            <a:r>
              <a:rPr lang="en-GB" sz="1300" b="1" dirty="0" smtClean="0"/>
              <a:t>    </a:t>
            </a:r>
            <a:r>
              <a:rPr lang="en-GB" sz="1300" b="1" dirty="0" err="1" smtClean="0"/>
              <a:t>mcsAxis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* </a:t>
            </a:r>
            <a:r>
              <a:rPr lang="en-GB" sz="1300" b="1" dirty="0" err="1" smtClean="0"/>
              <a:t>ctlr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axisNum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bool</a:t>
            </a:r>
            <a:r>
              <a:rPr lang="en-GB" sz="1300" b="1" dirty="0" smtClean="0"/>
              <a:t> rotary);</a:t>
            </a:r>
          </a:p>
          <a:p>
            <a:r>
              <a:rPr lang="en-GB" sz="1300" b="1" dirty="0" smtClean="0"/>
              <a:t>    virtual ~</a:t>
            </a:r>
            <a:r>
              <a:rPr lang="en-GB" sz="1300" b="1" dirty="0" err="1" smtClean="0"/>
              <a:t>mcsAxis</a:t>
            </a:r>
            <a:r>
              <a:rPr lang="en-GB" sz="1300" b="1" dirty="0" smtClean="0"/>
              <a:t>();</a:t>
            </a:r>
          </a:p>
          <a:p>
            <a:endParaRPr lang="en-GB" sz="1300" b="1" dirty="0" smtClean="0"/>
          </a:p>
          <a:p>
            <a:r>
              <a:rPr lang="en-GB" sz="1300" b="1" dirty="0" smtClean="0"/>
              <a:t>    // Overridden from </a:t>
            </a:r>
            <a:r>
              <a:rPr lang="en-GB" sz="1300" b="1" dirty="0" err="1" smtClean="0"/>
              <a:t>asynMotorAxis</a:t>
            </a:r>
            <a:endParaRPr lang="en-GB" sz="1300" b="1" dirty="0" smtClean="0"/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move(double position,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relative,</a:t>
            </a:r>
          </a:p>
          <a:p>
            <a:r>
              <a:rPr lang="en-GB" sz="1300" b="1" dirty="0" smtClean="0"/>
              <a:t>            double </a:t>
            </a:r>
            <a:r>
              <a:rPr lang="en-GB" sz="1300" b="1" dirty="0" err="1" smtClean="0"/>
              <a:t>minVelocity</a:t>
            </a:r>
            <a:r>
              <a:rPr lang="en-GB" sz="1300" b="1" dirty="0" smtClean="0"/>
              <a:t>, double </a:t>
            </a:r>
            <a:r>
              <a:rPr lang="en-GB" sz="1300" b="1" dirty="0" err="1" smtClean="0"/>
              <a:t>maxVelocity</a:t>
            </a:r>
            <a:r>
              <a:rPr lang="en-GB" sz="1300" b="1" dirty="0" smtClean="0"/>
              <a:t>, double acceleration);</a:t>
            </a:r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moveVelocity</a:t>
            </a:r>
            <a:r>
              <a:rPr lang="en-GB" sz="1300" b="1" dirty="0" smtClean="0"/>
              <a:t>(double </a:t>
            </a:r>
            <a:r>
              <a:rPr lang="en-GB" sz="1300" b="1" dirty="0" err="1" smtClean="0"/>
              <a:t>minVelocity</a:t>
            </a:r>
            <a:r>
              <a:rPr lang="en-GB" sz="1300" b="1" dirty="0" smtClean="0"/>
              <a:t>,</a:t>
            </a:r>
          </a:p>
          <a:p>
            <a:r>
              <a:rPr lang="en-GB" sz="1300" b="1" dirty="0" smtClean="0"/>
              <a:t>            double </a:t>
            </a:r>
            <a:r>
              <a:rPr lang="en-GB" sz="1300" b="1" dirty="0" err="1" smtClean="0"/>
              <a:t>maxVelocity</a:t>
            </a:r>
            <a:r>
              <a:rPr lang="en-GB" sz="1300" b="1" dirty="0" smtClean="0"/>
              <a:t>, double acceleration);</a:t>
            </a:r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home(double </a:t>
            </a:r>
            <a:r>
              <a:rPr lang="en-GB" sz="1300" b="1" dirty="0" err="1" smtClean="0"/>
              <a:t>minVelocity</a:t>
            </a:r>
            <a:r>
              <a:rPr lang="en-GB" sz="1300" b="1" dirty="0" smtClean="0"/>
              <a:t>,</a:t>
            </a:r>
          </a:p>
          <a:p>
            <a:r>
              <a:rPr lang="en-GB" sz="1300" b="1" dirty="0" smtClean="0"/>
              <a:t>            double </a:t>
            </a:r>
            <a:r>
              <a:rPr lang="en-GB" sz="1300" b="1" dirty="0" err="1" smtClean="0"/>
              <a:t>maxVelocity</a:t>
            </a:r>
            <a:r>
              <a:rPr lang="en-GB" sz="1300" b="1" dirty="0" smtClean="0"/>
              <a:t>, double acceleration,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forwards);</a:t>
            </a:r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stop(double acceleration);</a:t>
            </a:r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setPosition</a:t>
            </a:r>
            <a:r>
              <a:rPr lang="en-GB" sz="1300" b="1" dirty="0" smtClean="0"/>
              <a:t>(double position);</a:t>
            </a:r>
          </a:p>
          <a:p>
            <a:r>
              <a:rPr lang="en-GB" sz="1300" b="1" dirty="0" smtClean="0"/>
              <a:t>    virtual </a:t>
            </a:r>
            <a:r>
              <a:rPr lang="en-GB" sz="1300" b="1" dirty="0" err="1" smtClean="0"/>
              <a:t>asynStatus</a:t>
            </a:r>
            <a:r>
              <a:rPr lang="en-GB" sz="1300" b="1" dirty="0" smtClean="0"/>
              <a:t> poll(</a:t>
            </a:r>
            <a:r>
              <a:rPr lang="en-GB" sz="1300" b="1" dirty="0" err="1" smtClean="0"/>
              <a:t>bool</a:t>
            </a:r>
            <a:r>
              <a:rPr lang="en-GB" sz="1300" b="1" dirty="0" smtClean="0"/>
              <a:t> *moving);</a:t>
            </a:r>
          </a:p>
          <a:p>
            <a:endParaRPr lang="en-GB" sz="1300" b="1" dirty="0" smtClean="0"/>
          </a:p>
          <a:p>
            <a:r>
              <a:rPr lang="en-GB" sz="1300" b="1" dirty="0" smtClean="0"/>
              <a:t>    // Used by </a:t>
            </a:r>
            <a:r>
              <a:rPr lang="en-GB" sz="1300" b="1" dirty="0" err="1" smtClean="0"/>
              <a:t>mcsController</a:t>
            </a:r>
            <a:endParaRPr lang="en-GB" sz="1300" b="1" dirty="0" smtClean="0"/>
          </a:p>
          <a:p>
            <a:r>
              <a:rPr lang="en-GB" sz="1300" b="1" dirty="0" smtClean="0"/>
              <a:t>    void </a:t>
            </a:r>
            <a:r>
              <a:rPr lang="en-GB" sz="1300" b="1" dirty="0" err="1" smtClean="0"/>
              <a:t>calibrateSensor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yes);</a:t>
            </a:r>
          </a:p>
          <a:p>
            <a:endParaRPr lang="en-GB" sz="1300" b="1" dirty="0" smtClean="0"/>
          </a:p>
          <a:p>
            <a:r>
              <a:rPr lang="en-GB" sz="1300" b="1" dirty="0" smtClean="0"/>
              <a:t>private:</a:t>
            </a:r>
          </a:p>
          <a:p>
            <a:r>
              <a:rPr lang="en-GB" sz="1300" b="1" dirty="0" smtClean="0"/>
              <a:t>    /* Data */</a:t>
            </a:r>
          </a:p>
          <a:p>
            <a:r>
              <a:rPr lang="en-GB" sz="1300" b="1" dirty="0" smtClean="0"/>
              <a:t>    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* controller;</a:t>
            </a:r>
          </a:p>
          <a:p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axisNum</a:t>
            </a:r>
            <a:r>
              <a:rPr lang="en-GB" sz="1300" b="1" dirty="0" smtClean="0"/>
              <a:t>;</a:t>
            </a:r>
          </a:p>
          <a:p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curPosition</a:t>
            </a:r>
            <a:r>
              <a:rPr lang="en-GB" sz="1300" b="1" dirty="0" smtClean="0"/>
              <a:t>;</a:t>
            </a:r>
          </a:p>
          <a:p>
            <a:r>
              <a:rPr lang="en-GB" sz="1300" b="1" dirty="0" smtClean="0"/>
              <a:t>};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Asyn</a:t>
            </a:r>
            <a:r>
              <a:rPr lang="en-GB" dirty="0" smtClean="0"/>
              <a:t> Parameter Names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300" b="1" dirty="0" smtClean="0"/>
              <a:t>#define </a:t>
            </a:r>
            <a:r>
              <a:rPr lang="en-GB" sz="1300" b="1" dirty="0" err="1" smtClean="0"/>
              <a:t>indexVersionHighString</a:t>
            </a:r>
            <a:r>
              <a:rPr lang="en-GB" sz="1300" b="1" dirty="0" smtClean="0"/>
              <a:t> "VERSION_HIGH"</a:t>
            </a:r>
          </a:p>
          <a:p>
            <a:pPr>
              <a:buNone/>
            </a:pPr>
            <a:r>
              <a:rPr lang="en-GB" sz="1300" b="1" dirty="0" smtClean="0"/>
              <a:t>#define </a:t>
            </a:r>
            <a:r>
              <a:rPr lang="en-GB" sz="1300" b="1" dirty="0" err="1" smtClean="0"/>
              <a:t>indexVersionLowString</a:t>
            </a:r>
            <a:r>
              <a:rPr lang="en-GB" sz="1300" b="1" dirty="0" smtClean="0"/>
              <a:t> "VERSION_LOW"</a:t>
            </a:r>
          </a:p>
          <a:p>
            <a:pPr>
              <a:buNone/>
            </a:pPr>
            <a:r>
              <a:rPr lang="en-GB" sz="1300" b="1" dirty="0" smtClean="0"/>
              <a:t>#define </a:t>
            </a:r>
            <a:r>
              <a:rPr lang="en-GB" sz="1300" b="1" dirty="0" err="1" smtClean="0"/>
              <a:t>indexVersionBuildString</a:t>
            </a:r>
            <a:r>
              <a:rPr lang="en-GB" sz="1300" b="1" dirty="0" smtClean="0"/>
              <a:t> "VERSION_BUILD"</a:t>
            </a:r>
          </a:p>
          <a:p>
            <a:pPr>
              <a:buNone/>
            </a:pPr>
            <a:r>
              <a:rPr lang="en-GB" sz="1300" b="1" dirty="0" smtClean="0"/>
              <a:t>#define </a:t>
            </a:r>
            <a:r>
              <a:rPr lang="en-GB" sz="1300" b="1" dirty="0" err="1" smtClean="0"/>
              <a:t>indexConnectedString</a:t>
            </a:r>
            <a:r>
              <a:rPr lang="en-GB" sz="1300" b="1" dirty="0" smtClean="0"/>
              <a:t> "</a:t>
            </a:r>
            <a:r>
              <a:rPr lang="en-GB" sz="1300" b="1" dirty="0" smtClean="0"/>
              <a:t>CONNECTED“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#</a:t>
            </a:r>
            <a:r>
              <a:rPr lang="en-GB" sz="1300" b="1" dirty="0" smtClean="0"/>
              <a:t>define </a:t>
            </a:r>
            <a:r>
              <a:rPr lang="en-GB" sz="1300" b="1" dirty="0" err="1" smtClean="0"/>
              <a:t>indexCalibrateSensorString</a:t>
            </a:r>
            <a:r>
              <a:rPr lang="en-GB" sz="1300" b="1" dirty="0" smtClean="0"/>
              <a:t> "</a:t>
            </a:r>
            <a:r>
              <a:rPr lang="en-GB" sz="1300" b="1" dirty="0" smtClean="0"/>
              <a:t>CALIBRATE_SENSOR“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#</a:t>
            </a:r>
            <a:r>
              <a:rPr lang="en-GB" sz="1300" b="1" dirty="0" smtClean="0"/>
              <a:t>define NUM_PARAMS</a:t>
            </a:r>
            <a:r>
              <a:rPr lang="en-GB" sz="1300" b="1" dirty="0" smtClean="0"/>
              <a:t>(&amp;</a:t>
            </a:r>
            <a:r>
              <a:rPr lang="en-GB" sz="1300" b="1" dirty="0" smtClean="0"/>
              <a:t>LAST_PARAM - &amp;FIRST_PARAM - 1)</a:t>
            </a:r>
          </a:p>
          <a:p>
            <a:endParaRPr lang="en-GB" sz="13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3861048"/>
            <a:ext cx="8229600" cy="226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Define the </a:t>
            </a:r>
            <a:r>
              <a:rPr lang="en-GB" sz="3200" dirty="0" smtClean="0"/>
              <a:t>extension parameter </a:t>
            </a:r>
            <a:r>
              <a:rPr lang="en-GB" sz="3200" dirty="0" smtClean="0"/>
              <a:t>names.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Just the same as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asynPortDriver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example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Controller Class Constructor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23328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300" b="1" dirty="0" err="1" smtClean="0"/>
              <a:t>mcsController</a:t>
            </a:r>
            <a:r>
              <a:rPr lang="en-GB" sz="1300" b="1" dirty="0" smtClean="0"/>
              <a:t>::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(const char* </a:t>
            </a:r>
            <a:r>
              <a:rPr lang="en-GB" sz="1300" b="1" dirty="0" err="1" smtClean="0"/>
              <a:t>portName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controllerNum</a:t>
            </a:r>
            <a:r>
              <a:rPr lang="en-GB" sz="1300" b="1" dirty="0" smtClean="0"/>
              <a:t>,</a:t>
            </a:r>
          </a:p>
          <a:p>
            <a:pPr>
              <a:buNone/>
            </a:pPr>
            <a:r>
              <a:rPr lang="en-GB" sz="1300" b="1" dirty="0" smtClean="0"/>
              <a:t>        const char* </a:t>
            </a:r>
            <a:r>
              <a:rPr lang="en-GB" sz="1300" b="1" dirty="0" err="1" smtClean="0"/>
              <a:t>serialPortName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serialPortAddress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numAxes</a:t>
            </a:r>
            <a:r>
              <a:rPr lang="en-GB" sz="1300" b="1" dirty="0" smtClean="0"/>
              <a:t>,</a:t>
            </a:r>
          </a:p>
          <a:p>
            <a:pPr>
              <a:buNone/>
            </a:pPr>
            <a:r>
              <a:rPr lang="en-GB" sz="1300" b="1" dirty="0" smtClean="0"/>
              <a:t>        double </a:t>
            </a:r>
            <a:r>
              <a:rPr lang="en-GB" sz="1300" b="1" dirty="0" err="1" smtClean="0"/>
              <a:t>movingPollPeriod</a:t>
            </a:r>
            <a:r>
              <a:rPr lang="en-GB" sz="1300" b="1" dirty="0" smtClean="0"/>
              <a:t>, double </a:t>
            </a:r>
            <a:r>
              <a:rPr lang="en-GB" sz="1300" b="1" dirty="0" err="1" smtClean="0"/>
              <a:t>idlePollPeriod</a:t>
            </a:r>
            <a:r>
              <a:rPr lang="en-GB" sz="1300" b="1" dirty="0" smtClean="0"/>
              <a:t>)</a:t>
            </a:r>
          </a:p>
          <a:p>
            <a:pPr>
              <a:buNone/>
            </a:pPr>
            <a:r>
              <a:rPr lang="en-GB" sz="1300" b="1" dirty="0" smtClean="0"/>
              <a:t>    : </a:t>
            </a:r>
            <a:r>
              <a:rPr lang="en-GB" sz="1300" b="1" dirty="0" err="1" smtClean="0"/>
              <a:t>asynMotorController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portName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numAxes</a:t>
            </a:r>
            <a:r>
              <a:rPr lang="en-GB" sz="1300" b="1" dirty="0" smtClean="0"/>
              <a:t>, </a:t>
            </a:r>
            <a:r>
              <a:rPr lang="en-GB" sz="1300" b="1" dirty="0" smtClean="0"/>
              <a:t>NUM_PARAMS,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            /*</a:t>
            </a:r>
            <a:r>
              <a:rPr lang="en-GB" sz="1300" b="1" dirty="0" err="1" smtClean="0"/>
              <a:t>interfaceMask</a:t>
            </a:r>
            <a:r>
              <a:rPr lang="en-GB" sz="1300" b="1" dirty="0" smtClean="0"/>
              <a:t>=*/0, /*</a:t>
            </a:r>
            <a:r>
              <a:rPr lang="en-GB" sz="1300" b="1" dirty="0" err="1" smtClean="0"/>
              <a:t>interruptMask</a:t>
            </a:r>
            <a:r>
              <a:rPr lang="en-GB" sz="1300" b="1" dirty="0" smtClean="0"/>
              <a:t>=*/0,</a:t>
            </a:r>
          </a:p>
          <a:p>
            <a:pPr>
              <a:buNone/>
            </a:pPr>
            <a:r>
              <a:rPr lang="en-GB" sz="1300" b="1" dirty="0" smtClean="0"/>
              <a:t>            /*</a:t>
            </a:r>
            <a:r>
              <a:rPr lang="en-GB" sz="1300" b="1" dirty="0" err="1" smtClean="0"/>
              <a:t>asynFlags</a:t>
            </a:r>
            <a:r>
              <a:rPr lang="en-GB" sz="1300" b="1" dirty="0" smtClean="0"/>
              <a:t>=*/ASYN_MULTIDEVICE | ASYN_CANBLOCK, /*</a:t>
            </a:r>
            <a:r>
              <a:rPr lang="en-GB" sz="1300" b="1" dirty="0" err="1" smtClean="0"/>
              <a:t>autoConnect</a:t>
            </a:r>
            <a:r>
              <a:rPr lang="en-GB" sz="1300" b="1" dirty="0" smtClean="0"/>
              <a:t>=*/1,</a:t>
            </a:r>
          </a:p>
          <a:p>
            <a:pPr>
              <a:buNone/>
            </a:pPr>
            <a:r>
              <a:rPr lang="en-GB" sz="1300" b="1" dirty="0" smtClean="0"/>
              <a:t>            /*priority=*/0, /*</a:t>
            </a:r>
            <a:r>
              <a:rPr lang="en-GB" sz="1300" b="1" dirty="0" err="1" smtClean="0"/>
              <a:t>stackSize</a:t>
            </a:r>
            <a:r>
              <a:rPr lang="en-GB" sz="1300" b="1" dirty="0" smtClean="0"/>
              <a:t>=*/0)</a:t>
            </a:r>
          </a:p>
          <a:p>
            <a:pPr>
              <a:buNone/>
            </a:pPr>
            <a:r>
              <a:rPr lang="en-GB" sz="1300" b="1" dirty="0" smtClean="0"/>
              <a:t>    , </a:t>
            </a:r>
            <a:r>
              <a:rPr lang="en-GB" sz="1300" b="1" dirty="0" err="1" smtClean="0"/>
              <a:t>controllerNum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controllerNum</a:t>
            </a:r>
            <a:r>
              <a:rPr lang="en-GB" sz="1300" b="1" dirty="0" smtClean="0"/>
              <a:t>)</a:t>
            </a:r>
          </a:p>
          <a:p>
            <a:pPr>
              <a:buNone/>
            </a:pPr>
            <a:r>
              <a:rPr lang="en-GB" sz="1300" b="1" dirty="0" smtClean="0"/>
              <a:t>    , </a:t>
            </a:r>
            <a:r>
              <a:rPr lang="en-GB" sz="1300" b="1" dirty="0" err="1" smtClean="0"/>
              <a:t>connectionPollRequired</a:t>
            </a:r>
            <a:r>
              <a:rPr lang="en-GB" sz="1300" b="1" dirty="0" smtClean="0"/>
              <a:t>(0)</a:t>
            </a:r>
          </a:p>
          <a:p>
            <a:endParaRPr lang="en-GB" sz="13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78904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name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address of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serial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Parameters to the base class constructor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parameters we are going to define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Define which </a:t>
            </a:r>
            <a:r>
              <a:rPr lang="en-GB" sz="3200" dirty="0" err="1" smtClean="0"/>
              <a:t>asyn</a:t>
            </a:r>
            <a:r>
              <a:rPr lang="en-GB" sz="3200" dirty="0" smtClean="0"/>
              <a:t> interfaces we are </a:t>
            </a:r>
            <a:r>
              <a:rPr lang="en-GB" sz="3200" dirty="0" smtClean="0"/>
              <a:t>using.  Note that the base class ORs in all the necessary bits.</a:t>
            </a:r>
            <a:endParaRPr lang="en-GB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Various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flags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Initialise members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Class Constructor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29809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</a:t>
            </a:r>
            <a:r>
              <a:rPr lang="en-GB" sz="1300" b="1" dirty="0" err="1" smtClean="0"/>
              <a:t>createParam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indexVersionHighString</a:t>
            </a:r>
            <a:r>
              <a:rPr lang="en-GB" sz="1300" b="1" dirty="0" smtClean="0"/>
              <a:t>, asynParamInt32, &amp;</a:t>
            </a:r>
            <a:r>
              <a:rPr lang="en-GB" sz="1300" b="1" dirty="0" err="1" smtClean="0"/>
              <a:t>indexVersionHigh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createParam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indexVersionLowString</a:t>
            </a:r>
            <a:r>
              <a:rPr lang="en-GB" sz="1300" b="1" dirty="0" smtClean="0"/>
              <a:t>, asynParamInt32, &amp;</a:t>
            </a:r>
            <a:r>
              <a:rPr lang="en-GB" sz="1300" b="1" dirty="0" err="1" smtClean="0"/>
              <a:t>indexVersionLow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createParam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indexVersionBuildString</a:t>
            </a:r>
            <a:r>
              <a:rPr lang="en-GB" sz="1300" b="1" dirty="0" smtClean="0"/>
              <a:t>, asynParamInt32, &amp;</a:t>
            </a:r>
            <a:r>
              <a:rPr lang="en-GB" sz="1300" b="1" dirty="0" err="1" smtClean="0"/>
              <a:t>indexVersionBuild</a:t>
            </a:r>
            <a:r>
              <a:rPr lang="en-GB" sz="1300" b="1" dirty="0" smtClean="0"/>
              <a:t>);  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</a:t>
            </a:r>
            <a:r>
              <a:rPr lang="en-GB" sz="1300" b="1" dirty="0" err="1" smtClean="0"/>
              <a:t>createParam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indexConnectedString</a:t>
            </a:r>
            <a:r>
              <a:rPr lang="en-GB" sz="1300" b="1" dirty="0" smtClean="0"/>
              <a:t>, asynParamInt32, &amp;</a:t>
            </a:r>
            <a:r>
              <a:rPr lang="en-GB" sz="1300" b="1" dirty="0" err="1" smtClean="0"/>
              <a:t>indexConnected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createParam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indexCalibrateSensorString</a:t>
            </a:r>
            <a:r>
              <a:rPr lang="en-GB" sz="1300" b="1" dirty="0" smtClean="0"/>
              <a:t>, asynParamInt32, &amp;</a:t>
            </a:r>
            <a:r>
              <a:rPr lang="en-GB" sz="1300" b="1" dirty="0" err="1" smtClean="0"/>
              <a:t>indexCalibrateSensor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indexConnected</a:t>
            </a:r>
            <a:r>
              <a:rPr lang="en-GB" sz="1300" b="1" dirty="0" smtClean="0"/>
              <a:t>, 0);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indexCalibrateSensor</a:t>
            </a:r>
            <a:r>
              <a:rPr lang="en-GB" sz="1300" b="1" dirty="0" smtClean="0"/>
              <a:t>, 0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indexVersionHigh</a:t>
            </a:r>
            <a:r>
              <a:rPr lang="en-GB" sz="1300" b="1" dirty="0" smtClean="0"/>
              <a:t>, 0);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indexVersionLow</a:t>
            </a:r>
            <a:r>
              <a:rPr lang="en-GB" sz="1300" b="1" dirty="0" smtClean="0"/>
              <a:t>, 0);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indexVersionBuild</a:t>
            </a:r>
            <a:r>
              <a:rPr lang="en-GB" sz="1300" b="1" dirty="0" smtClean="0"/>
              <a:t>, 0);</a:t>
            </a:r>
          </a:p>
          <a:p>
            <a:endParaRPr lang="en-GB" sz="13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437112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aseline="0" dirty="0" smtClean="0"/>
              <a:t>Usually</a:t>
            </a:r>
            <a:r>
              <a:rPr lang="en-GB" sz="3200" dirty="0" smtClean="0"/>
              <a:t> one per PV.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name to the parameter.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aseline="0" dirty="0" smtClean="0"/>
              <a:t>Returns</a:t>
            </a:r>
            <a:r>
              <a:rPr lang="en-GB" sz="3200" dirty="0" smtClean="0"/>
              <a:t> an integer handle to the parameter.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Initialise parameters if necessary.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Class Constructor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529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// </a:t>
            </a:r>
            <a:r>
              <a:rPr lang="en-GB" sz="1300" b="1" dirty="0" smtClean="0"/>
              <a:t>Connect to the serial port</a:t>
            </a:r>
          </a:p>
          <a:p>
            <a:pPr>
              <a:buNone/>
            </a:pPr>
            <a:r>
              <a:rPr lang="en-GB" sz="1300" b="1" dirty="0" smtClean="0"/>
              <a:t>    if(</a:t>
            </a:r>
            <a:r>
              <a:rPr lang="en-GB" sz="1300" b="1" dirty="0" err="1" smtClean="0"/>
              <a:t>pasynOctetSyncIO</a:t>
            </a:r>
            <a:r>
              <a:rPr lang="en-GB" sz="1300" b="1" dirty="0" smtClean="0"/>
              <a:t>-&gt;connect(</a:t>
            </a:r>
            <a:r>
              <a:rPr lang="en-GB" sz="1300" b="1" dirty="0" err="1" smtClean="0"/>
              <a:t>serialPortName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serialPortAddress</a:t>
            </a:r>
            <a:r>
              <a:rPr lang="en-GB" sz="1300" b="1" dirty="0" smtClean="0"/>
              <a:t>,</a:t>
            </a:r>
          </a:p>
          <a:p>
            <a:pPr>
              <a:buNone/>
            </a:pPr>
            <a:r>
              <a:rPr lang="en-GB" sz="1300" b="1" dirty="0" smtClean="0"/>
              <a:t>            &amp;</a:t>
            </a:r>
            <a:r>
              <a:rPr lang="en-GB" sz="1300" b="1" dirty="0" err="1" smtClean="0"/>
              <a:t>serialPortUser</a:t>
            </a:r>
            <a:r>
              <a:rPr lang="en-GB" sz="1300" b="1" dirty="0" smtClean="0"/>
              <a:t>, NULL) != </a:t>
            </a:r>
            <a:r>
              <a:rPr lang="en-GB" sz="1300" b="1" dirty="0" err="1" smtClean="0"/>
              <a:t>asynSuccess</a:t>
            </a:r>
            <a:r>
              <a:rPr lang="en-GB" sz="1300" b="1" dirty="0" smtClean="0"/>
              <a:t>)</a:t>
            </a:r>
          </a:p>
          <a:p>
            <a:pPr>
              <a:buNone/>
            </a:pPr>
            <a:r>
              <a:rPr lang="en-GB" sz="1300" b="1" dirty="0" smtClean="0"/>
              <a:t>    {</a:t>
            </a:r>
          </a:p>
          <a:p>
            <a:pPr>
              <a:buNone/>
            </a:pPr>
            <a:r>
              <a:rPr lang="en-GB" sz="1300" b="1" dirty="0" smtClean="0"/>
              <a:t>        </a:t>
            </a:r>
            <a:r>
              <a:rPr lang="en-GB" sz="1300" b="1" dirty="0" err="1" smtClean="0"/>
              <a:t>printf</a:t>
            </a:r>
            <a:r>
              <a:rPr lang="en-GB" sz="1300" b="1" dirty="0" smtClean="0"/>
              <a:t>("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: Failed to connect to serial port %s\n",</a:t>
            </a:r>
          </a:p>
          <a:p>
            <a:pPr>
              <a:buNone/>
            </a:pPr>
            <a:r>
              <a:rPr lang="en-GB" sz="1300" b="1" dirty="0" smtClean="0"/>
              <a:t>                </a:t>
            </a:r>
            <a:r>
              <a:rPr lang="en-GB" sz="1300" b="1" dirty="0" err="1" smtClean="0"/>
              <a:t>serialPortName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}</a:t>
            </a:r>
          </a:p>
          <a:p>
            <a:pPr>
              <a:buNone/>
            </a:pP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    // Create the </a:t>
            </a:r>
            <a:r>
              <a:rPr lang="en-GB" sz="1300" b="1" dirty="0" err="1" smtClean="0"/>
              <a:t>poller</a:t>
            </a:r>
            <a:r>
              <a:rPr lang="en-GB" sz="1300" b="1" dirty="0" smtClean="0"/>
              <a:t> thread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startPoller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movingPollPeriod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idlePollPeriod</a:t>
            </a:r>
            <a:r>
              <a:rPr lang="en-GB" sz="1300" b="1" dirty="0" smtClean="0"/>
              <a:t>, /*</a:t>
            </a:r>
            <a:r>
              <a:rPr lang="en-GB" sz="1300" b="1" dirty="0" err="1" smtClean="0"/>
              <a:t>forcedFastPolls</a:t>
            </a:r>
            <a:r>
              <a:rPr lang="en-GB" sz="1300" b="1" dirty="0" smtClean="0"/>
              <a:t>-*/10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}</a:t>
            </a:r>
            <a:endParaRPr lang="en-GB" sz="13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669161"/>
            <a:ext cx="8229600" cy="1568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the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serial port.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Start</a:t>
            </a:r>
            <a:r>
              <a:rPr lang="en-GB" sz="3200" dirty="0" smtClean="0"/>
              <a:t> the polling </a:t>
            </a:r>
            <a:r>
              <a:rPr lang="en-GB" sz="3200" dirty="0" smtClean="0"/>
              <a:t>thread (but we don’t have to create it this time).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Polling Controller 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4493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300" b="1" dirty="0" err="1" smtClean="0"/>
              <a:t>asynStatus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::poll()</a:t>
            </a:r>
          </a:p>
          <a:p>
            <a:pPr>
              <a:buNone/>
            </a:pPr>
            <a:r>
              <a:rPr lang="en-GB" sz="1300" b="1" dirty="0" smtClean="0"/>
              <a:t>{</a:t>
            </a:r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    </a:t>
            </a:r>
            <a:r>
              <a:rPr lang="en-GB" sz="1300" b="1" dirty="0" err="1" smtClean="0"/>
              <a:t>bool</a:t>
            </a:r>
            <a:r>
              <a:rPr lang="en-GB" sz="1300" b="1" dirty="0" smtClean="0"/>
              <a:t> </a:t>
            </a:r>
            <a:r>
              <a:rPr lang="en-GB" sz="1300" b="1" dirty="0" smtClean="0"/>
              <a:t>ok = true;</a:t>
            </a:r>
          </a:p>
          <a:p>
            <a:pPr>
              <a:buNone/>
            </a:pPr>
            <a:r>
              <a:rPr lang="en-GB" sz="1300" b="1" dirty="0" smtClean="0"/>
              <a:t>    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verHigh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verLow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verBuild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    ok = command</a:t>
            </a:r>
            <a:r>
              <a:rPr lang="en-GB" sz="1300" b="1" dirty="0" smtClean="0"/>
              <a:t>("GIV", "IV", &amp;</a:t>
            </a:r>
            <a:r>
              <a:rPr lang="en-GB" sz="1300" b="1" dirty="0" err="1" smtClean="0"/>
              <a:t>verHigh</a:t>
            </a:r>
            <a:r>
              <a:rPr lang="en-GB" sz="1300" b="1" dirty="0" smtClean="0"/>
              <a:t>, &amp;</a:t>
            </a:r>
            <a:r>
              <a:rPr lang="en-GB" sz="1300" b="1" dirty="0" err="1" smtClean="0"/>
              <a:t>verLow</a:t>
            </a:r>
            <a:r>
              <a:rPr lang="en-GB" sz="1300" b="1" dirty="0" smtClean="0"/>
              <a:t>, &amp;</a:t>
            </a:r>
            <a:r>
              <a:rPr lang="en-GB" sz="1300" b="1" dirty="0" err="1" smtClean="0"/>
              <a:t>verBuild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    if(ok)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        </a:t>
            </a:r>
            <a:r>
              <a:rPr lang="en-GB" sz="1300" b="1" dirty="0" smtClean="0"/>
              <a:t>{</a:t>
            </a:r>
          </a:p>
          <a:p>
            <a:pPr>
              <a:buNone/>
            </a:pPr>
            <a:r>
              <a:rPr lang="en-GB" sz="1300" b="1" dirty="0" smtClean="0"/>
              <a:t>            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indexVersionHigh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verHigh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        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indexVersionLow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verLow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        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indexVersionBuild</a:t>
            </a:r>
            <a:r>
              <a:rPr lang="en-GB" sz="1300" b="1" dirty="0" smtClean="0"/>
              <a:t>, </a:t>
            </a:r>
            <a:r>
              <a:rPr lang="en-GB" sz="1300" b="1" dirty="0" err="1" smtClean="0"/>
              <a:t>verBuild</a:t>
            </a:r>
            <a:r>
              <a:rPr lang="en-GB" sz="1300" b="1" dirty="0" smtClean="0"/>
              <a:t>);</a:t>
            </a:r>
          </a:p>
          <a:p>
            <a:pPr>
              <a:buNone/>
            </a:pPr>
            <a:r>
              <a:rPr lang="en-GB" sz="1300" b="1" dirty="0" smtClean="0"/>
              <a:t>            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indexConnected</a:t>
            </a:r>
            <a:r>
              <a:rPr lang="en-GB" sz="1300" b="1" dirty="0" smtClean="0"/>
              <a:t>, 1);</a:t>
            </a:r>
          </a:p>
          <a:p>
            <a:pPr>
              <a:buNone/>
            </a:pPr>
            <a:r>
              <a:rPr lang="en-GB" sz="1300" b="1" dirty="0" smtClean="0"/>
              <a:t>        }</a:t>
            </a:r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    else</a:t>
            </a:r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    {</a:t>
            </a:r>
          </a:p>
          <a:p>
            <a:pPr>
              <a:buNone/>
            </a:pPr>
            <a:r>
              <a:rPr lang="en-GB" sz="1300" b="1" dirty="0" smtClean="0"/>
              <a:t>               </a:t>
            </a:r>
            <a:r>
              <a:rPr lang="en-GB" sz="1300" b="1" dirty="0" err="1" smtClean="0"/>
              <a:t>setIntegerParam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indexConnected</a:t>
            </a:r>
            <a:r>
              <a:rPr lang="en-GB" sz="1300" b="1" dirty="0" smtClean="0"/>
              <a:t>, </a:t>
            </a:r>
            <a:r>
              <a:rPr lang="en-GB" sz="1300" b="1" dirty="0" smtClean="0"/>
              <a:t>0);</a:t>
            </a:r>
          </a:p>
          <a:p>
            <a:pPr>
              <a:buNone/>
            </a:pPr>
            <a:r>
              <a:rPr lang="en-GB" sz="1300" b="1" dirty="0" smtClean="0"/>
              <a:t>        }</a:t>
            </a:r>
          </a:p>
          <a:p>
            <a:pPr>
              <a:buNone/>
            </a:pPr>
            <a:r>
              <a:rPr lang="en-GB" sz="1300" b="1" dirty="0" smtClean="0"/>
              <a:t> </a:t>
            </a:r>
            <a:r>
              <a:rPr lang="en-GB" sz="1300" b="1" dirty="0" smtClean="0"/>
              <a:t>       </a:t>
            </a:r>
            <a:r>
              <a:rPr lang="en-GB" sz="1300" b="1" dirty="0" err="1" smtClean="0"/>
              <a:t>callParamCallbacks</a:t>
            </a:r>
            <a:r>
              <a:rPr lang="en-GB" sz="1300" b="1" dirty="0" smtClean="0"/>
              <a:t>();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}</a:t>
            </a:r>
            <a:endParaRPr lang="en-GB" sz="13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60" y="1340768"/>
            <a:ext cx="2684984" cy="499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96136" y="1700808"/>
            <a:ext cx="3045024" cy="4565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function only  needs to poll controller wide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Called with the lock already taken.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to determine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controller connection state.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Note the transmit receive function ‘command’.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PV Writes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5569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1300" b="1" dirty="0" err="1" smtClean="0"/>
              <a:t>asynStatus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mcsController</a:t>
            </a:r>
            <a:r>
              <a:rPr lang="en-GB" sz="1300" b="1" dirty="0" smtClean="0"/>
              <a:t>::writeInt32(</a:t>
            </a:r>
            <a:r>
              <a:rPr lang="en-GB" sz="1300" b="1" dirty="0" err="1" smtClean="0"/>
              <a:t>asynUser</a:t>
            </a:r>
            <a:r>
              <a:rPr lang="en-GB" sz="1300" b="1" dirty="0" smtClean="0"/>
              <a:t> *</a:t>
            </a:r>
            <a:r>
              <a:rPr lang="en-GB" sz="1300" b="1" dirty="0" err="1" smtClean="0"/>
              <a:t>pasynUser</a:t>
            </a:r>
            <a:r>
              <a:rPr lang="en-GB" sz="1300" b="1" dirty="0" smtClean="0"/>
              <a:t>, epicsInt32 value)</a:t>
            </a:r>
          </a:p>
          <a:p>
            <a:pPr>
              <a:buNone/>
            </a:pPr>
            <a:r>
              <a:rPr lang="en-GB" sz="1300" b="1" dirty="0" smtClean="0"/>
              <a:t>{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a;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b;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function = </a:t>
            </a:r>
            <a:r>
              <a:rPr lang="en-GB" sz="1300" b="1" dirty="0" err="1" smtClean="0"/>
              <a:t>pasynUser</a:t>
            </a:r>
            <a:r>
              <a:rPr lang="en-GB" sz="1300" b="1" dirty="0" smtClean="0"/>
              <a:t>-&gt;reason;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mcsAxis</a:t>
            </a:r>
            <a:r>
              <a:rPr lang="en-GB" sz="1300" b="1" dirty="0" smtClean="0"/>
              <a:t>* axis = </a:t>
            </a:r>
            <a:r>
              <a:rPr lang="en-GB" sz="1300" b="1" dirty="0" err="1" smtClean="0"/>
              <a:t>dynamic_cast</a:t>
            </a:r>
            <a:r>
              <a:rPr lang="en-GB" sz="1300" b="1" dirty="0" smtClean="0"/>
              <a:t>&lt;</a:t>
            </a:r>
            <a:r>
              <a:rPr lang="en-GB" sz="1300" b="1" dirty="0" err="1" smtClean="0"/>
              <a:t>mcsAxis</a:t>
            </a:r>
            <a:r>
              <a:rPr lang="en-GB" sz="1300" b="1" dirty="0" smtClean="0"/>
              <a:t>*&gt;(</a:t>
            </a:r>
            <a:r>
              <a:rPr lang="en-GB" sz="1300" b="1" dirty="0" err="1" smtClean="0"/>
              <a:t>getAxis</a:t>
            </a:r>
            <a:r>
              <a:rPr lang="en-GB" sz="1300" b="1" dirty="0" smtClean="0"/>
              <a:t>(</a:t>
            </a:r>
            <a:r>
              <a:rPr lang="en-GB" sz="1300" b="1" dirty="0" err="1" smtClean="0"/>
              <a:t>pasynUser</a:t>
            </a:r>
            <a:r>
              <a:rPr lang="en-GB" sz="1300" b="1" dirty="0" smtClean="0"/>
              <a:t>));</a:t>
            </a:r>
          </a:p>
          <a:p>
            <a:pPr>
              <a:buNone/>
            </a:pPr>
            <a:r>
              <a:rPr lang="en-GB" sz="1300" b="1" dirty="0" smtClean="0"/>
              <a:t>    if(axis != NULL &amp;&amp; function == </a:t>
            </a:r>
            <a:r>
              <a:rPr lang="en-GB" sz="1300" b="1" dirty="0" err="1" smtClean="0"/>
              <a:t>indexCalibrateSensor</a:t>
            </a:r>
            <a:r>
              <a:rPr lang="en-GB" sz="1300" b="1" dirty="0" smtClean="0"/>
              <a:t>)</a:t>
            </a:r>
          </a:p>
          <a:p>
            <a:pPr>
              <a:buNone/>
            </a:pPr>
            <a:r>
              <a:rPr lang="en-GB" sz="1300" b="1" dirty="0" smtClean="0"/>
              <a:t>    {</a:t>
            </a:r>
          </a:p>
          <a:p>
            <a:pPr>
              <a:buNone/>
            </a:pPr>
            <a:r>
              <a:rPr lang="en-GB" sz="1300" b="1" dirty="0" smtClean="0"/>
              <a:t>        // Calibrate the sensor of the specified axis</a:t>
            </a:r>
          </a:p>
          <a:p>
            <a:pPr>
              <a:buNone/>
            </a:pPr>
            <a:r>
              <a:rPr lang="en-GB" sz="1300" b="1" dirty="0" smtClean="0"/>
              <a:t>        axis-&gt;</a:t>
            </a:r>
            <a:r>
              <a:rPr lang="en-GB" sz="1300" b="1" dirty="0" err="1" smtClean="0"/>
              <a:t>calibrateSensor</a:t>
            </a:r>
            <a:r>
              <a:rPr lang="en-GB" sz="1300" b="1" dirty="0" smtClean="0"/>
              <a:t>(value);</a:t>
            </a:r>
          </a:p>
          <a:p>
            <a:pPr>
              <a:buNone/>
            </a:pPr>
            <a:r>
              <a:rPr lang="en-GB" sz="1300" b="1" dirty="0" smtClean="0"/>
              <a:t>    }</a:t>
            </a:r>
          </a:p>
          <a:p>
            <a:pPr>
              <a:buNone/>
            </a:pPr>
            <a:r>
              <a:rPr lang="en-GB" sz="1300" b="1" dirty="0" smtClean="0"/>
              <a:t>    return </a:t>
            </a:r>
            <a:r>
              <a:rPr lang="en-GB" sz="1300" b="1" dirty="0" err="1" smtClean="0"/>
              <a:t>asynMotorController</a:t>
            </a:r>
            <a:r>
              <a:rPr lang="en-GB" sz="1300" b="1" dirty="0" smtClean="0"/>
              <a:t>::writeInt32(</a:t>
            </a:r>
            <a:r>
              <a:rPr lang="en-GB" sz="1300" b="1" dirty="0" err="1" smtClean="0"/>
              <a:t>pasynUser</a:t>
            </a:r>
            <a:r>
              <a:rPr lang="en-GB" sz="1300" b="1" dirty="0" smtClean="0"/>
              <a:t>, value);</a:t>
            </a:r>
          </a:p>
          <a:p>
            <a:pPr>
              <a:buNone/>
            </a:pPr>
            <a:r>
              <a:rPr lang="en-GB" sz="1300" b="1" dirty="0" smtClean="0"/>
              <a:t>}</a:t>
            </a:r>
          </a:p>
          <a:p>
            <a:endParaRPr lang="en-GB" sz="13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5013176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 writes parameter and does call backs.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We</a:t>
            </a:r>
            <a:r>
              <a:rPr lang="en-GB" sz="3200" dirty="0" smtClean="0"/>
              <a:t> just send information to the </a:t>
            </a:r>
            <a:r>
              <a:rPr lang="en-GB" sz="3200" dirty="0" smtClean="0"/>
              <a:t>axis.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With the Device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8280920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Same principles as the </a:t>
            </a:r>
            <a:r>
              <a:rPr lang="en-GB" sz="3200" dirty="0" err="1" smtClean="0"/>
              <a:t>asynPortDriver</a:t>
            </a:r>
            <a:r>
              <a:rPr lang="en-GB" sz="3200" dirty="0" smtClean="0"/>
              <a:t> example.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example, a set of ‘command’ functions provide easy access to the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smaract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command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Exact details will vary depending on the device.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Axis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a matter of sending the correct commands for each of the motor control functions.</a:t>
            </a:r>
          </a:p>
          <a:p>
            <a:r>
              <a:rPr lang="en-GB" dirty="0" smtClean="0"/>
              <a:t>The poll function should get the current state of the axis; position, limits, etc.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to EPICS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032448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mcsControllerConfigArg0 = {"port name", </a:t>
            </a:r>
            <a:r>
              <a:rPr lang="en-GB" dirty="0" err="1" smtClean="0"/>
              <a:t>iocshArgString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mcsControllerConfigArg1 = {"controller number",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mcsControllerConfigArg2 = {"serial port name", </a:t>
            </a:r>
            <a:r>
              <a:rPr lang="en-GB" dirty="0" err="1" smtClean="0"/>
              <a:t>iocshArgString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mcsControllerConfigArg3 = {"serial port address",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mcsControllerConfigArg4 = {"number of axes",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mcsControllerConfigArg5 = {"moving poll period (ms)",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mcsControllerConfigArg6 = {"idle poll period (ms)",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*const </a:t>
            </a:r>
            <a:r>
              <a:rPr lang="en-GB" dirty="0" err="1" smtClean="0"/>
              <a:t>mcsControllerConfigArgs</a:t>
            </a:r>
            <a:r>
              <a:rPr lang="en-GB" dirty="0" smtClean="0"/>
              <a:t>[] =</a:t>
            </a:r>
          </a:p>
          <a:p>
            <a:pPr>
              <a:buNone/>
            </a:pPr>
            <a:r>
              <a:rPr lang="en-GB" dirty="0" smtClean="0"/>
              <a:t>{</a:t>
            </a:r>
          </a:p>
          <a:p>
            <a:pPr>
              <a:buNone/>
            </a:pPr>
            <a:r>
              <a:rPr lang="en-GB" dirty="0" smtClean="0"/>
              <a:t>    &amp;mcsControllerConfigArg0, &amp;mcsControllerConfigArg1,</a:t>
            </a:r>
          </a:p>
          <a:p>
            <a:pPr>
              <a:buNone/>
            </a:pPr>
            <a:r>
              <a:rPr lang="en-GB" dirty="0" smtClean="0"/>
              <a:t>    &amp;mcsControllerConfigArg2, &amp;mcsControllerConfigArg3,</a:t>
            </a:r>
          </a:p>
          <a:p>
            <a:pPr>
              <a:buNone/>
            </a:pPr>
            <a:r>
              <a:rPr lang="en-GB" dirty="0" smtClean="0"/>
              <a:t>    &amp;mcsControllerConfigArg4, &amp;mcsControllerConfigArg5,</a:t>
            </a:r>
          </a:p>
          <a:p>
            <a:pPr>
              <a:buNone/>
            </a:pPr>
            <a:r>
              <a:rPr lang="en-GB" dirty="0" smtClean="0"/>
              <a:t>    &amp;mcsControllerConfigArg6</a:t>
            </a:r>
          </a:p>
          <a:p>
            <a:pPr>
              <a:buNone/>
            </a:pP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iocshFuncDef</a:t>
            </a:r>
            <a:r>
              <a:rPr lang="en-GB" dirty="0" smtClean="0"/>
              <a:t> </a:t>
            </a:r>
            <a:r>
              <a:rPr lang="en-GB" dirty="0" err="1" smtClean="0"/>
              <a:t>mcsControllerConfigDef</a:t>
            </a:r>
            <a:r>
              <a:rPr lang="en-GB" dirty="0" smtClean="0"/>
              <a:t> =</a:t>
            </a:r>
          </a:p>
          <a:p>
            <a:pPr>
              <a:buNone/>
            </a:pPr>
            <a:r>
              <a:rPr lang="en-GB" dirty="0" smtClean="0"/>
              <a:t>    {"</a:t>
            </a:r>
            <a:r>
              <a:rPr lang="en-GB" dirty="0" err="1" smtClean="0"/>
              <a:t>mcsControllerConfig</a:t>
            </a:r>
            <a:r>
              <a:rPr lang="en-GB" dirty="0" smtClean="0"/>
              <a:t>", 7, </a:t>
            </a:r>
            <a:r>
              <a:rPr lang="en-GB" dirty="0" err="1" smtClean="0"/>
              <a:t>mcsControllerConfigArgs</a:t>
            </a:r>
            <a:r>
              <a:rPr lang="en-GB" dirty="0" smtClean="0"/>
              <a:t>};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static void </a:t>
            </a:r>
            <a:r>
              <a:rPr lang="en-GB" dirty="0" err="1" smtClean="0"/>
              <a:t>mcsControllerConfigCallFunc</a:t>
            </a:r>
            <a:r>
              <a:rPr lang="en-GB" dirty="0" smtClean="0"/>
              <a:t>(const </a:t>
            </a:r>
            <a:r>
              <a:rPr lang="en-GB" dirty="0" err="1" smtClean="0"/>
              <a:t>iocshArgBuf</a:t>
            </a:r>
            <a:r>
              <a:rPr lang="en-GB" dirty="0" smtClean="0"/>
              <a:t> *</a:t>
            </a:r>
            <a:r>
              <a:rPr lang="en-GB" dirty="0" err="1" smtClean="0"/>
              <a:t>args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 smtClean="0"/>
              <a:t>{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mcsControllerConfig</a:t>
            </a:r>
            <a:r>
              <a:rPr lang="en-GB" dirty="0" smtClean="0"/>
              <a:t>(</a:t>
            </a:r>
            <a:r>
              <a:rPr lang="en-GB" dirty="0" err="1" smtClean="0"/>
              <a:t>args</a:t>
            </a:r>
            <a:r>
              <a:rPr lang="en-GB" dirty="0" smtClean="0"/>
              <a:t>[0].</a:t>
            </a:r>
            <a:r>
              <a:rPr lang="en-GB" dirty="0" err="1" smtClean="0"/>
              <a:t>sval</a:t>
            </a:r>
            <a:r>
              <a:rPr lang="en-GB" dirty="0" smtClean="0"/>
              <a:t>, </a:t>
            </a:r>
            <a:r>
              <a:rPr lang="en-GB" dirty="0" err="1" smtClean="0"/>
              <a:t>args</a:t>
            </a:r>
            <a:r>
              <a:rPr lang="en-GB" dirty="0" smtClean="0"/>
              <a:t>[1].</a:t>
            </a:r>
            <a:r>
              <a:rPr lang="en-GB" dirty="0" err="1" smtClean="0"/>
              <a:t>ival</a:t>
            </a:r>
            <a:r>
              <a:rPr lang="en-GB" dirty="0" smtClean="0"/>
              <a:t>, </a:t>
            </a:r>
            <a:r>
              <a:rPr lang="en-GB" dirty="0" err="1" smtClean="0"/>
              <a:t>args</a:t>
            </a:r>
            <a:r>
              <a:rPr lang="en-GB" dirty="0" smtClean="0"/>
              <a:t>[2].</a:t>
            </a:r>
            <a:r>
              <a:rPr lang="en-GB" dirty="0" err="1" smtClean="0"/>
              <a:t>sval</a:t>
            </a:r>
            <a:r>
              <a:rPr lang="en-GB" dirty="0" smtClean="0"/>
              <a:t>, </a:t>
            </a:r>
            <a:r>
              <a:rPr lang="en-GB" dirty="0" err="1" smtClean="0"/>
              <a:t>args</a:t>
            </a:r>
            <a:r>
              <a:rPr lang="en-GB" dirty="0" smtClean="0"/>
              <a:t>[3].</a:t>
            </a:r>
            <a:r>
              <a:rPr lang="en-GB" dirty="0" err="1" smtClean="0"/>
              <a:t>ival</a:t>
            </a:r>
            <a:r>
              <a:rPr lang="en-GB" dirty="0" smtClean="0"/>
              <a:t>,</a:t>
            </a:r>
          </a:p>
          <a:p>
            <a:pPr>
              <a:buNone/>
            </a:pPr>
            <a:r>
              <a:rPr lang="en-GB" dirty="0" smtClean="0"/>
              <a:t>            </a:t>
            </a:r>
            <a:r>
              <a:rPr lang="en-GB" dirty="0" err="1" smtClean="0"/>
              <a:t>args</a:t>
            </a:r>
            <a:r>
              <a:rPr lang="en-GB" dirty="0" smtClean="0"/>
              <a:t>[4].</a:t>
            </a:r>
            <a:r>
              <a:rPr lang="en-GB" dirty="0" err="1" smtClean="0"/>
              <a:t>ival</a:t>
            </a:r>
            <a:r>
              <a:rPr lang="en-GB" dirty="0" smtClean="0"/>
              <a:t>, </a:t>
            </a:r>
            <a:r>
              <a:rPr lang="en-GB" dirty="0" err="1" smtClean="0"/>
              <a:t>args</a:t>
            </a:r>
            <a:r>
              <a:rPr lang="en-GB" dirty="0" smtClean="0"/>
              <a:t>[5].</a:t>
            </a:r>
            <a:r>
              <a:rPr lang="en-GB" dirty="0" err="1" smtClean="0"/>
              <a:t>ival</a:t>
            </a:r>
            <a:r>
              <a:rPr lang="en-GB" dirty="0" smtClean="0"/>
              <a:t>, </a:t>
            </a:r>
            <a:r>
              <a:rPr lang="en-GB" dirty="0" err="1" smtClean="0"/>
              <a:t>args</a:t>
            </a:r>
            <a:r>
              <a:rPr lang="en-GB" dirty="0" smtClean="0"/>
              <a:t>[6].</a:t>
            </a:r>
            <a:r>
              <a:rPr lang="en-GB" dirty="0" err="1" smtClean="0"/>
              <a:t>ival</a:t>
            </a:r>
            <a:r>
              <a:rPr lang="en-GB" dirty="0" smtClean="0"/>
              <a:t>);</a:t>
            </a:r>
          </a:p>
          <a:p>
            <a:pPr>
              <a:buNone/>
            </a:pPr>
            <a:r>
              <a:rPr lang="en-GB" dirty="0" smtClean="0"/>
              <a:t>}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mcsAxisConfigArg0 = {"controller port name", </a:t>
            </a:r>
            <a:r>
              <a:rPr lang="en-GB" dirty="0" err="1" smtClean="0"/>
              <a:t>iocshArgString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mcsAxisConfigArg1 = {"axis number",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mcsAxisConfigArg2 = {"a rotary stage", </a:t>
            </a:r>
            <a:r>
              <a:rPr lang="en-GB" dirty="0" err="1" smtClean="0"/>
              <a:t>iocshArgInt</a:t>
            </a:r>
            <a:r>
              <a:rPr lang="en-GB" dirty="0" smtClean="0"/>
              <a:t>};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iocshArg</a:t>
            </a:r>
            <a:r>
              <a:rPr lang="en-GB" dirty="0" smtClean="0"/>
              <a:t> *const </a:t>
            </a:r>
            <a:r>
              <a:rPr lang="en-GB" dirty="0" err="1" smtClean="0"/>
              <a:t>mcsAxisConfigArgs</a:t>
            </a:r>
            <a:r>
              <a:rPr lang="en-GB" dirty="0" smtClean="0"/>
              <a:t>[] =</a:t>
            </a:r>
          </a:p>
          <a:p>
            <a:pPr>
              <a:buNone/>
            </a:pPr>
            <a:r>
              <a:rPr lang="en-GB" dirty="0" smtClean="0"/>
              <a:t>{</a:t>
            </a:r>
          </a:p>
          <a:p>
            <a:pPr>
              <a:buNone/>
            </a:pPr>
            <a:r>
              <a:rPr lang="en-GB" dirty="0" smtClean="0"/>
              <a:t>    &amp;mcsAxisConfigArg0, &amp;mcsAxisConfigArg1, &amp;mcsAxisConfigArg2</a:t>
            </a:r>
          </a:p>
          <a:p>
            <a:pPr>
              <a:buNone/>
            </a:pPr>
            <a:r>
              <a:rPr lang="en-GB" dirty="0" smtClean="0"/>
              <a:t>};</a:t>
            </a:r>
          </a:p>
          <a:p>
            <a:pPr>
              <a:buNone/>
            </a:pPr>
            <a:r>
              <a:rPr lang="en-GB" dirty="0" smtClean="0"/>
              <a:t>static const </a:t>
            </a:r>
            <a:r>
              <a:rPr lang="en-GB" dirty="0" err="1" smtClean="0"/>
              <a:t>iocshFuncDef</a:t>
            </a:r>
            <a:r>
              <a:rPr lang="en-GB" dirty="0" smtClean="0"/>
              <a:t> </a:t>
            </a:r>
            <a:r>
              <a:rPr lang="en-GB" dirty="0" err="1" smtClean="0"/>
              <a:t>mcsAxisConfigDef</a:t>
            </a:r>
            <a:r>
              <a:rPr lang="en-GB" dirty="0" smtClean="0"/>
              <a:t> =</a:t>
            </a:r>
          </a:p>
          <a:p>
            <a:pPr>
              <a:buNone/>
            </a:pPr>
            <a:r>
              <a:rPr lang="en-GB" dirty="0" smtClean="0"/>
              <a:t>    {"</a:t>
            </a:r>
            <a:r>
              <a:rPr lang="en-GB" dirty="0" err="1" smtClean="0"/>
              <a:t>mcsAxisConfig</a:t>
            </a:r>
            <a:r>
              <a:rPr lang="en-GB" dirty="0" smtClean="0"/>
              <a:t>", 3, </a:t>
            </a:r>
            <a:r>
              <a:rPr lang="en-GB" dirty="0" err="1" smtClean="0"/>
              <a:t>mcsAxisConfigArgs</a:t>
            </a:r>
            <a:r>
              <a:rPr lang="en-GB" dirty="0" smtClean="0"/>
              <a:t>};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3284984"/>
            <a:ext cx="3600400" cy="2304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Mostly </a:t>
            </a:r>
            <a:r>
              <a:rPr lang="en-GB" sz="3200" dirty="0" smtClean="0"/>
              <a:t>Boilerplate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IOC shell commands this time.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1268760"/>
            <a:ext cx="4032448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GB" sz="800" dirty="0" smtClean="0"/>
              <a:t>static void </a:t>
            </a:r>
            <a:r>
              <a:rPr lang="en-GB" sz="800" dirty="0" err="1" smtClean="0"/>
              <a:t>mcsAxisConfigCallFunc</a:t>
            </a:r>
            <a:r>
              <a:rPr lang="en-GB" sz="800" dirty="0" smtClean="0"/>
              <a:t>(const </a:t>
            </a:r>
            <a:r>
              <a:rPr lang="en-GB" sz="800" dirty="0" err="1" smtClean="0"/>
              <a:t>iocshArgBuf</a:t>
            </a:r>
            <a:r>
              <a:rPr lang="en-GB" sz="800" dirty="0" smtClean="0"/>
              <a:t> *</a:t>
            </a:r>
            <a:r>
              <a:rPr lang="en-GB" sz="800" dirty="0" err="1" smtClean="0"/>
              <a:t>args</a:t>
            </a:r>
            <a:r>
              <a:rPr lang="en-GB" sz="800" dirty="0" smtClean="0"/>
              <a:t>)</a:t>
            </a:r>
          </a:p>
          <a:p>
            <a:pPr>
              <a:buNone/>
            </a:pPr>
            <a:r>
              <a:rPr lang="en-GB" sz="800" dirty="0" smtClean="0"/>
              <a:t>{</a:t>
            </a:r>
          </a:p>
          <a:p>
            <a:pPr>
              <a:buNone/>
            </a:pPr>
            <a:r>
              <a:rPr lang="en-GB" sz="800" dirty="0" smtClean="0"/>
              <a:t>    </a:t>
            </a:r>
            <a:r>
              <a:rPr lang="en-GB" sz="800" dirty="0" err="1" smtClean="0"/>
              <a:t>mcsAxisConfig</a:t>
            </a:r>
            <a:r>
              <a:rPr lang="en-GB" sz="800" dirty="0" smtClean="0"/>
              <a:t>(</a:t>
            </a:r>
            <a:r>
              <a:rPr lang="en-GB" sz="800" dirty="0" err="1" smtClean="0"/>
              <a:t>args</a:t>
            </a:r>
            <a:r>
              <a:rPr lang="en-GB" sz="800" dirty="0" smtClean="0"/>
              <a:t>[0].</a:t>
            </a:r>
            <a:r>
              <a:rPr lang="en-GB" sz="800" dirty="0" err="1" smtClean="0"/>
              <a:t>sval</a:t>
            </a:r>
            <a:r>
              <a:rPr lang="en-GB" sz="800" dirty="0" smtClean="0"/>
              <a:t>, </a:t>
            </a:r>
            <a:r>
              <a:rPr lang="en-GB" sz="800" dirty="0" err="1" smtClean="0"/>
              <a:t>args</a:t>
            </a:r>
            <a:r>
              <a:rPr lang="en-GB" sz="800" dirty="0" smtClean="0"/>
              <a:t>[1].</a:t>
            </a:r>
            <a:r>
              <a:rPr lang="en-GB" sz="800" dirty="0" err="1" smtClean="0"/>
              <a:t>ival</a:t>
            </a:r>
            <a:r>
              <a:rPr lang="en-GB" sz="800" dirty="0" smtClean="0"/>
              <a:t>, </a:t>
            </a:r>
            <a:r>
              <a:rPr lang="en-GB" sz="800" dirty="0" err="1" smtClean="0"/>
              <a:t>args</a:t>
            </a:r>
            <a:r>
              <a:rPr lang="en-GB" sz="800" dirty="0" smtClean="0"/>
              <a:t>[2].</a:t>
            </a:r>
            <a:r>
              <a:rPr lang="en-GB" sz="800" dirty="0" err="1" smtClean="0"/>
              <a:t>ival</a:t>
            </a:r>
            <a:r>
              <a:rPr lang="en-GB" sz="800" dirty="0" smtClean="0"/>
              <a:t>);</a:t>
            </a:r>
          </a:p>
          <a:p>
            <a:pPr>
              <a:buNone/>
            </a:pPr>
            <a:r>
              <a:rPr lang="en-GB" sz="800" dirty="0" smtClean="0"/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void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mcsRegister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(void)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iocshRegister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(&amp;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mcsControllerConfigDef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mcsControllerConfigCallFunc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iocshRegister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(&amp;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mcsAxisConfigDef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mcsAxisConfigCallFunc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epicsExportRegistrar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mcsRegister</a:t>
            </a: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474840" cy="4421087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Standard </a:t>
            </a:r>
            <a:r>
              <a:rPr lang="en-GB" dirty="0" smtClean="0"/>
              <a:t>EPICS interface between device support and drivers is only loosely defined </a:t>
            </a:r>
          </a:p>
          <a:p>
            <a:r>
              <a:rPr lang="en-GB" dirty="0" smtClean="0"/>
              <a:t>The motor record did define an API for device support but was hard to extend.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 err="1" smtClean="0"/>
              <a:t>asyn</a:t>
            </a:r>
            <a:r>
              <a:rPr lang="en-GB" dirty="0" smtClean="0"/>
              <a:t> for motor support provides extensibility and all the standard I/O. </a:t>
            </a:r>
            <a:endParaRPr lang="en-GB" dirty="0" smtClean="0"/>
          </a:p>
          <a:p>
            <a:r>
              <a:rPr lang="en-GB" dirty="0" smtClean="0"/>
              <a:t>The C++ API builds on the </a:t>
            </a:r>
            <a:r>
              <a:rPr lang="en-GB" dirty="0" err="1" smtClean="0"/>
              <a:t>asynPortDriver</a:t>
            </a:r>
            <a:r>
              <a:rPr lang="en-GB" dirty="0" smtClean="0"/>
              <a:t> API.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2276872"/>
            <a:ext cx="4171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 DBD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3166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1500" dirty="0" smtClean="0"/>
              <a:t>registrar</a:t>
            </a:r>
            <a:r>
              <a:rPr lang="en-GB" sz="1500" dirty="0" smtClean="0"/>
              <a:t>(“</a:t>
            </a:r>
            <a:r>
              <a:rPr lang="en-GB" sz="1500" dirty="0" err="1" smtClean="0"/>
              <a:t>mcs</a:t>
            </a:r>
            <a:r>
              <a:rPr lang="en-GB" sz="1500" dirty="0" err="1" smtClean="0"/>
              <a:t>Register</a:t>
            </a:r>
            <a:r>
              <a:rPr lang="en-GB" sz="1500" dirty="0" smtClean="0"/>
              <a:t>")</a:t>
            </a:r>
            <a:endParaRPr lang="en-GB" sz="15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5776" y="2564904"/>
            <a:ext cx="504056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noProof="0" dirty="0" smtClean="0"/>
              <a:t>Connects EPICS to the driver.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Database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54684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b="1" dirty="0" smtClean="0"/>
              <a:t># Communications state indication</a:t>
            </a:r>
          </a:p>
          <a:p>
            <a:pPr>
              <a:buNone/>
            </a:pPr>
            <a:r>
              <a:rPr lang="en-GB" b="1" dirty="0" smtClean="0"/>
              <a:t>record(bi, "$(P)$(R):CONNECTED")</a:t>
            </a:r>
          </a:p>
          <a:p>
            <a:pPr>
              <a:buNone/>
            </a:pPr>
            <a:r>
              <a:rPr lang="en-GB" b="1" dirty="0" smtClean="0"/>
              <a:t>{</a:t>
            </a:r>
          </a:p>
          <a:p>
            <a:pPr>
              <a:buNone/>
            </a:pPr>
            <a:r>
              <a:rPr lang="en-GB" b="1" dirty="0" smtClean="0"/>
              <a:t>    field(SCAN, "I/O </a:t>
            </a:r>
            <a:r>
              <a:rPr lang="en-GB" b="1" dirty="0" err="1" smtClean="0"/>
              <a:t>Intr</a:t>
            </a:r>
            <a:r>
              <a:rPr lang="en-GB" b="1" dirty="0" smtClean="0"/>
              <a:t>")</a:t>
            </a:r>
          </a:p>
          <a:p>
            <a:pPr>
              <a:buNone/>
            </a:pPr>
            <a:r>
              <a:rPr lang="en-GB" b="1" dirty="0" smtClean="0"/>
              <a:t>    field(DTYP, "asynInt32")</a:t>
            </a:r>
          </a:p>
          <a:p>
            <a:pPr>
              <a:buNone/>
            </a:pPr>
            <a:r>
              <a:rPr lang="en-GB" b="1" dirty="0" smtClean="0"/>
              <a:t>    field(VAL,  "0")</a:t>
            </a:r>
          </a:p>
          <a:p>
            <a:pPr>
              <a:buNone/>
            </a:pPr>
            <a:r>
              <a:rPr lang="en-GB" b="1" dirty="0" smtClean="0"/>
              <a:t>    field(INP,  "@</a:t>
            </a:r>
            <a:r>
              <a:rPr lang="en-GB" b="1" dirty="0" err="1" smtClean="0"/>
              <a:t>asyn</a:t>
            </a:r>
            <a:r>
              <a:rPr lang="en-GB" b="1" dirty="0" smtClean="0"/>
              <a:t>($(PORT),0,$(TIMEOUT))CONNECTED")</a:t>
            </a:r>
          </a:p>
          <a:p>
            <a:pPr>
              <a:buNone/>
            </a:pPr>
            <a:r>
              <a:rPr lang="en-GB" b="1" dirty="0" smtClean="0"/>
              <a:t>    field(ZNAM, "Disconnected")</a:t>
            </a:r>
          </a:p>
          <a:p>
            <a:pPr>
              <a:buNone/>
            </a:pPr>
            <a:r>
              <a:rPr lang="en-GB" b="1" dirty="0" smtClean="0"/>
              <a:t>    field(ONAM, "Connected")</a:t>
            </a:r>
          </a:p>
          <a:p>
            <a:pPr>
              <a:buNone/>
            </a:pPr>
            <a:r>
              <a:rPr lang="en-GB" b="1" dirty="0" smtClean="0"/>
              <a:t>}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record(</a:t>
            </a:r>
            <a:r>
              <a:rPr lang="en-GB" b="1" dirty="0" err="1" smtClean="0"/>
              <a:t>longin</a:t>
            </a:r>
            <a:r>
              <a:rPr lang="en-GB" b="1" dirty="0" smtClean="0"/>
              <a:t>, "$(P)$(R):VERSIONHI")</a:t>
            </a:r>
          </a:p>
          <a:p>
            <a:pPr>
              <a:buNone/>
            </a:pPr>
            <a:r>
              <a:rPr lang="en-GB" b="1" dirty="0" smtClean="0"/>
              <a:t>{</a:t>
            </a:r>
          </a:p>
          <a:p>
            <a:pPr>
              <a:buNone/>
            </a:pPr>
            <a:r>
              <a:rPr lang="en-GB" b="1" dirty="0" smtClean="0"/>
              <a:t>    field(SCAN, "I/O </a:t>
            </a:r>
            <a:r>
              <a:rPr lang="en-GB" b="1" dirty="0" err="1" smtClean="0"/>
              <a:t>Intr</a:t>
            </a:r>
            <a:r>
              <a:rPr lang="en-GB" b="1" dirty="0" smtClean="0"/>
              <a:t>")</a:t>
            </a:r>
          </a:p>
          <a:p>
            <a:pPr>
              <a:buNone/>
            </a:pPr>
            <a:r>
              <a:rPr lang="en-GB" b="1" dirty="0" smtClean="0"/>
              <a:t>    field(DTYP, "asynInt32")</a:t>
            </a:r>
          </a:p>
          <a:p>
            <a:pPr>
              <a:buNone/>
            </a:pPr>
            <a:r>
              <a:rPr lang="en-GB" b="1" dirty="0" smtClean="0"/>
              <a:t>    field(VAL,  "0")</a:t>
            </a:r>
          </a:p>
          <a:p>
            <a:pPr>
              <a:buNone/>
            </a:pPr>
            <a:r>
              <a:rPr lang="en-GB" b="1" dirty="0" smtClean="0"/>
              <a:t>    field(INP,  "@</a:t>
            </a:r>
            <a:r>
              <a:rPr lang="en-GB" b="1" dirty="0" err="1" smtClean="0"/>
              <a:t>asyn</a:t>
            </a:r>
            <a:r>
              <a:rPr lang="en-GB" b="1" dirty="0" smtClean="0"/>
              <a:t>($(PORT),0,$(TIMEOUT))VERSION_HIGH")</a:t>
            </a:r>
          </a:p>
          <a:p>
            <a:pPr>
              <a:buNone/>
            </a:pPr>
            <a:r>
              <a:rPr lang="en-GB" b="1" dirty="0" smtClean="0"/>
              <a:t>}</a:t>
            </a:r>
          </a:p>
          <a:p>
            <a:pPr>
              <a:buNone/>
            </a:pP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340768"/>
            <a:ext cx="374441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two templates, one for the controller.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834880" cy="39170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1300" b="1" dirty="0" smtClean="0"/>
              <a:t>record(</a:t>
            </a:r>
            <a:r>
              <a:rPr lang="en-GB" sz="1300" b="1" dirty="0" err="1" smtClean="0"/>
              <a:t>bo</a:t>
            </a:r>
            <a:r>
              <a:rPr lang="en-GB" sz="1300" b="1" dirty="0" smtClean="0"/>
              <a:t>, "$(P)$(R):CALIBRATE")</a:t>
            </a:r>
          </a:p>
          <a:p>
            <a:pPr>
              <a:buNone/>
            </a:pPr>
            <a:r>
              <a:rPr lang="en-GB" sz="1300" b="1" dirty="0" smtClean="0"/>
              <a:t>{</a:t>
            </a:r>
          </a:p>
          <a:p>
            <a:pPr>
              <a:buNone/>
            </a:pPr>
            <a:r>
              <a:rPr lang="en-GB" sz="1300" b="1" dirty="0" smtClean="0"/>
              <a:t>    field(SCAN, "Passive")</a:t>
            </a:r>
          </a:p>
          <a:p>
            <a:pPr>
              <a:buNone/>
            </a:pPr>
            <a:r>
              <a:rPr lang="en-GB" sz="1300" b="1" dirty="0" smtClean="0"/>
              <a:t>    field(DTYP, "asynInt32")</a:t>
            </a:r>
          </a:p>
          <a:p>
            <a:pPr>
              <a:buNone/>
            </a:pPr>
            <a:r>
              <a:rPr lang="en-GB" sz="1300" b="1" dirty="0" smtClean="0"/>
              <a:t>    field(VAL,  "0")</a:t>
            </a:r>
          </a:p>
          <a:p>
            <a:pPr>
              <a:buNone/>
            </a:pPr>
            <a:r>
              <a:rPr lang="en-GB" sz="1300" b="1" dirty="0" smtClean="0"/>
              <a:t>    field(OUT,  "@</a:t>
            </a:r>
            <a:r>
              <a:rPr lang="en-GB" sz="1300" b="1" dirty="0" err="1" smtClean="0"/>
              <a:t>asyn</a:t>
            </a:r>
            <a:r>
              <a:rPr lang="en-GB" sz="1300" b="1" dirty="0" smtClean="0"/>
              <a:t>($(PORT),$(AXIS),$(TIMEOUT))CALIBRATE_SENSOR")</a:t>
            </a:r>
          </a:p>
          <a:p>
            <a:pPr>
              <a:buNone/>
            </a:pPr>
            <a:r>
              <a:rPr lang="en-GB" sz="1300" b="1" dirty="0" smtClean="0"/>
              <a:t>    field(PINI, "1")</a:t>
            </a:r>
          </a:p>
          <a:p>
            <a:pPr>
              <a:buNone/>
            </a:pPr>
            <a:r>
              <a:rPr lang="en-GB" sz="1300" b="1" dirty="0" smtClean="0"/>
              <a:t>    field(ZNAM, "Idle")</a:t>
            </a:r>
          </a:p>
          <a:p>
            <a:pPr>
              <a:buNone/>
            </a:pPr>
            <a:r>
              <a:rPr lang="en-GB" sz="1300" b="1" dirty="0" smtClean="0"/>
              <a:t>    field(ONAM, "Calibrate")</a:t>
            </a:r>
          </a:p>
          <a:p>
            <a:pPr>
              <a:buNone/>
            </a:pPr>
            <a:r>
              <a:rPr lang="en-GB" sz="1300" b="1" dirty="0" smtClean="0"/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040" y="1628800"/>
            <a:ext cx="3744416" cy="388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dirty="0" smtClean="0"/>
              <a:t>And another for an axis.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dirty="0" smtClean="0"/>
              <a:t>All </a:t>
            </a:r>
            <a:r>
              <a:rPr lang="en-GB" sz="3200" dirty="0" smtClean="0"/>
              <a:t>standard </a:t>
            </a:r>
            <a:r>
              <a:rPr lang="en-GB" sz="3200" dirty="0" smtClean="0"/>
              <a:t>axis fields </a:t>
            </a:r>
            <a:r>
              <a:rPr lang="en-GB" sz="3200" dirty="0" smtClean="0"/>
              <a:t>are connected to a motor record.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3200" dirty="0" smtClean="0"/>
              <a:t>Extensions need their own records.</a:t>
            </a:r>
            <a:endParaRPr lang="en-GB" sz="3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– The </a:t>
            </a:r>
            <a:r>
              <a:rPr lang="en-GB" dirty="0" err="1" smtClean="0"/>
              <a:t>Startup</a:t>
            </a:r>
            <a:r>
              <a:rPr lang="en-GB" dirty="0" smtClean="0"/>
              <a:t> Script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112568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dirty="0" err="1" smtClean="0"/>
              <a:t>cd</a:t>
            </a:r>
            <a:r>
              <a:rPr lang="en-GB" dirty="0" smtClean="0"/>
              <a:t> "$(INSTALL)"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dbLoadDatabase</a:t>
            </a:r>
            <a:r>
              <a:rPr lang="en-GB" dirty="0" smtClean="0"/>
              <a:t>("</a:t>
            </a:r>
            <a:r>
              <a:rPr lang="en-GB" dirty="0" err="1" smtClean="0"/>
              <a:t>dbd</a:t>
            </a:r>
            <a:r>
              <a:rPr lang="en-GB" dirty="0" smtClean="0"/>
              <a:t>/example.dbd")</a:t>
            </a:r>
          </a:p>
          <a:p>
            <a:pPr>
              <a:buNone/>
            </a:pPr>
            <a:r>
              <a:rPr lang="en-GB" dirty="0" err="1" smtClean="0"/>
              <a:t>example_registerRecordDeviceDriver</a:t>
            </a:r>
            <a:r>
              <a:rPr lang="en-GB" dirty="0" smtClean="0"/>
              <a:t>(</a:t>
            </a:r>
            <a:r>
              <a:rPr lang="en-GB" dirty="0" err="1" smtClean="0"/>
              <a:t>pdbbase</a:t>
            </a:r>
            <a:r>
              <a:rPr lang="en-GB" dirty="0" smtClean="0"/>
              <a:t>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drvAsynIPPortConfigure</a:t>
            </a:r>
            <a:r>
              <a:rPr lang="en-GB" dirty="0" smtClean="0"/>
              <a:t>(“</a:t>
            </a:r>
            <a:r>
              <a:rPr lang="en-GB" dirty="0" smtClean="0"/>
              <a:t>smaract1</a:t>
            </a:r>
            <a:r>
              <a:rPr lang="en-GB" dirty="0" smtClean="0"/>
              <a:t>_ser</a:t>
            </a:r>
            <a:r>
              <a:rPr lang="en-GB" dirty="0" smtClean="0"/>
              <a:t>", "localhost:9015", 100, 0, 0)</a:t>
            </a:r>
          </a:p>
          <a:p>
            <a:pPr>
              <a:buNone/>
            </a:pPr>
            <a:r>
              <a:rPr lang="en-GB" dirty="0" err="1" smtClean="0"/>
              <a:t>mcsControllerConfig</a:t>
            </a:r>
            <a:r>
              <a:rPr lang="en-GB" dirty="0" smtClean="0"/>
              <a:t>("smaract1", 1, "smaract1_s", 0, 3, 1000, 1000)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mcsAxisConfig</a:t>
            </a:r>
            <a:r>
              <a:rPr lang="en-GB" dirty="0" smtClean="0"/>
              <a:t>("smaract1", 0)</a:t>
            </a:r>
          </a:p>
          <a:p>
            <a:pPr>
              <a:buNone/>
            </a:pPr>
            <a:r>
              <a:rPr lang="en-GB" dirty="0" err="1" smtClean="0"/>
              <a:t>mcsAxisConfig</a:t>
            </a:r>
            <a:r>
              <a:rPr lang="en-GB" dirty="0" smtClean="0"/>
              <a:t>("smaract1", 1)</a:t>
            </a:r>
          </a:p>
          <a:p>
            <a:pPr>
              <a:buNone/>
            </a:pPr>
            <a:r>
              <a:rPr lang="en-GB" dirty="0" err="1" smtClean="0"/>
              <a:t>mcsAxisConfig</a:t>
            </a:r>
            <a:r>
              <a:rPr lang="en-GB" dirty="0" smtClean="0"/>
              <a:t>("smaract1", 2)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dbLoadRecords</a:t>
            </a:r>
            <a:r>
              <a:rPr lang="en-GB" dirty="0" smtClean="0"/>
              <a:t>("db/</a:t>
            </a:r>
            <a:r>
              <a:rPr lang="en-GB" dirty="0" err="1" smtClean="0"/>
              <a:t>example.db</a:t>
            </a:r>
            <a:r>
              <a:rPr lang="en-GB" dirty="0" smtClean="0"/>
              <a:t>")</a:t>
            </a:r>
          </a:p>
          <a:p>
            <a:pPr>
              <a:buNone/>
            </a:pPr>
            <a:r>
              <a:rPr lang="en-GB" dirty="0" err="1" smtClean="0"/>
              <a:t>iocInit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0112" y="1988840"/>
            <a:ext cx="3096344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noProof="0" dirty="0" smtClean="0"/>
              <a:t>Note the chaining of an IP </a:t>
            </a:r>
            <a:r>
              <a:rPr lang="en-GB" sz="3200" noProof="0" dirty="0" err="1" smtClean="0"/>
              <a:t>asyn</a:t>
            </a:r>
            <a:r>
              <a:rPr lang="en-GB" sz="3200" noProof="0" dirty="0" smtClean="0"/>
              <a:t> port to the </a:t>
            </a:r>
            <a:r>
              <a:rPr lang="en-GB" sz="3200" noProof="0" dirty="0" err="1" smtClean="0"/>
              <a:t>Smaract</a:t>
            </a:r>
            <a:r>
              <a:rPr lang="en-GB" sz="3200" noProof="0" dirty="0" smtClean="0"/>
              <a:t> controller.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Definition of each axis that the controller is to support.</a:t>
            </a:r>
            <a:endParaRPr lang="en-GB" sz="3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at Diamond</a:t>
            </a:r>
            <a:endParaRPr lang="en-GB" dirty="0"/>
          </a:p>
        </p:txBody>
      </p:sp>
      <p:pic>
        <p:nvPicPr>
          <p:cNvPr id="4" name="Picture 5" descr="turbopmac2v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eobrickLV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341438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013325"/>
            <a:ext cx="33641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Also have </a:t>
            </a:r>
            <a:r>
              <a:rPr lang="en-GB" dirty="0" smtClean="0"/>
              <a:t> about 10 Newport XPS.</a:t>
            </a:r>
          </a:p>
          <a:p>
            <a:r>
              <a:rPr lang="en-GB" dirty="0" smtClean="0"/>
              <a:t>Plus a few one-off controllers.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24 </a:t>
            </a:r>
            <a:r>
              <a:rPr lang="en-GB" dirty="0"/>
              <a:t>operational beamlines.</a:t>
            </a:r>
          </a:p>
          <a:p>
            <a:r>
              <a:rPr lang="en-GB" dirty="0" smtClean="0"/>
              <a:t>&gt;1000 </a:t>
            </a:r>
            <a:r>
              <a:rPr lang="en-GB" dirty="0"/>
              <a:t>motorised axes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2701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/>
              <a:t>VME PMAC Turbo 2</a:t>
            </a:r>
          </a:p>
          <a:p>
            <a:r>
              <a:rPr lang="en-GB" sz="2000" dirty="0"/>
              <a:t>+ separate UMAC and</a:t>
            </a:r>
          </a:p>
          <a:p>
            <a:r>
              <a:rPr lang="en-GB" sz="2000" dirty="0"/>
              <a:t>Amplifiers crates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61150" y="2420938"/>
            <a:ext cx="2482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Geobrick LV IMS</a:t>
            </a:r>
          </a:p>
          <a:p>
            <a:r>
              <a:rPr lang="en-GB" sz="2000"/>
              <a:t>Integrated amplifiers</a:t>
            </a:r>
          </a:p>
          <a:p>
            <a:r>
              <a:rPr lang="en-GB" sz="2000"/>
              <a:t>4U box</a:t>
            </a:r>
          </a:p>
          <a:p>
            <a:r>
              <a:rPr lang="en-GB" sz="2000"/>
              <a:t>Ethernet comms</a:t>
            </a:r>
          </a:p>
        </p:txBody>
      </p:sp>
      <p:pic>
        <p:nvPicPr>
          <p:cNvPr id="9" name="Picture 11" descr="IMG_3732"/>
          <p:cNvPicPr>
            <a:picLocks noChangeAspect="1" noChangeArrowheads="1"/>
          </p:cNvPicPr>
          <p:nvPr/>
        </p:nvPicPr>
        <p:blipFill>
          <a:blip r:embed="rId4" cstate="print"/>
          <a:srcRect l="12459" t="21623" r="7701" b="30066"/>
          <a:stretch>
            <a:fillRect/>
          </a:stretch>
        </p:blipFill>
        <p:spPr bwMode="auto">
          <a:xfrm>
            <a:off x="3851275" y="3965575"/>
            <a:ext cx="52927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Coordinated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1. High level software at the motor record level. </a:t>
            </a:r>
          </a:p>
          <a:p>
            <a:r>
              <a:rPr lang="en-GB" dirty="0" smtClean="0"/>
              <a:t>   </a:t>
            </a:r>
            <a:r>
              <a:rPr lang="en-GB" dirty="0" smtClean="0">
                <a:solidFill>
                  <a:srgbClr val="C00000"/>
                </a:solidFill>
              </a:rPr>
              <a:t>Set VAL in </a:t>
            </a:r>
            <a:r>
              <a:rPr lang="en-GB" dirty="0" smtClean="0">
                <a:solidFill>
                  <a:srgbClr val="C00000"/>
                </a:solidFill>
              </a:rPr>
              <a:t>two </a:t>
            </a:r>
            <a:r>
              <a:rPr lang="en-GB" dirty="0" smtClean="0">
                <a:solidFill>
                  <a:srgbClr val="C00000"/>
                </a:solidFill>
              </a:rPr>
              <a:t>or more motor records as quick as you can.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  </a:t>
            </a:r>
            <a:r>
              <a:rPr lang="en-GB" i="1" dirty="0" smtClean="0">
                <a:solidFill>
                  <a:srgbClr val="C00000"/>
                </a:solidFill>
              </a:rPr>
              <a:t>caput {motor1}.VAL 1.0</a:t>
            </a:r>
          </a:p>
          <a:p>
            <a:r>
              <a:rPr lang="en-GB" i="1" dirty="0" smtClean="0">
                <a:solidFill>
                  <a:srgbClr val="C00000"/>
                </a:solidFill>
              </a:rPr>
              <a:t>   caput {motor2}.VAL 2.0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 </a:t>
            </a:r>
            <a:r>
              <a:rPr lang="en-GB" dirty="0" smtClean="0"/>
              <a:t>Not very synchronized. Motors start and stop at different times. Simple.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2. Queue up move commands in the driver (‘deferred moves’).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  </a:t>
            </a:r>
            <a:r>
              <a:rPr lang="en-GB" dirty="0" smtClean="0">
                <a:solidFill>
                  <a:srgbClr val="C00000"/>
                </a:solidFill>
              </a:rPr>
              <a:t>caput {controller}:DEFER 1 (turn on deferred moves)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   caput {motor1}.VAL 1.0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   caput {motor2}.VAL 2.0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   caput {controller}:DEFER 0 (turn off deferred moves – motor start moving).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    </a:t>
            </a:r>
            <a:r>
              <a:rPr lang="en-GB" dirty="0" smtClean="0"/>
              <a:t>A little more synchronized (best effort by the driver).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  </a:t>
            </a:r>
            <a:r>
              <a:rPr lang="en-GB" dirty="0" smtClean="0"/>
              <a:t>Motors start and stop at different times.</a:t>
            </a:r>
          </a:p>
          <a:p>
            <a:r>
              <a:rPr lang="en-GB" dirty="0" smtClean="0"/>
              <a:t>    Makes client app more complicated because multiple threads are sometimes needed.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Coordinated Motion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02688"/>
            <a:ext cx="47811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3</a:t>
            </a:r>
            <a:r>
              <a:rPr lang="en-GB" dirty="0" smtClean="0">
                <a:solidFill>
                  <a:schemeClr val="tx2"/>
                </a:solidFill>
              </a:rPr>
              <a:t>. Use controller co-ordinated, or group, moves.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For PMAC: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New driver for co-ordinate systems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PLC running on controller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Controller motion program</a:t>
            </a:r>
          </a:p>
          <a:p>
            <a:r>
              <a:rPr lang="en-GB" dirty="0" smtClean="0"/>
              <a:t>True synchronized motion – axes start and stop</a:t>
            </a:r>
          </a:p>
          <a:p>
            <a:r>
              <a:rPr lang="en-GB" dirty="0"/>
              <a:t>a</a:t>
            </a:r>
            <a:r>
              <a:rPr lang="en-GB" dirty="0" smtClean="0"/>
              <a:t>t the same time. More complicated. More code.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For XPS: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Group axes into a MultipleAxis group.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Do a group move on 1 or more axes.</a:t>
            </a:r>
          </a:p>
          <a:p>
            <a:r>
              <a:rPr lang="en-GB" dirty="0" smtClean="0"/>
              <a:t>Complexity hidden in XPS firmware. EPICS driver</a:t>
            </a:r>
          </a:p>
          <a:p>
            <a:r>
              <a:rPr lang="en-GB" dirty="0"/>
              <a:t>c</a:t>
            </a:r>
            <a:r>
              <a:rPr lang="en-GB" dirty="0" smtClean="0"/>
              <a:t>an do this using deferred moves.</a:t>
            </a: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/>
              <a:t>     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   </a:t>
            </a:r>
          </a:p>
        </p:txBody>
      </p:sp>
      <p:pic>
        <p:nvPicPr>
          <p:cNvPr id="5" name="Picture 4" descr="coo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978" y="1124744"/>
            <a:ext cx="3460469" cy="53422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Coordinated Motion</a:t>
            </a:r>
            <a:endParaRPr lang="en-GB" dirty="0"/>
          </a:p>
        </p:txBody>
      </p:sp>
      <p:pic>
        <p:nvPicPr>
          <p:cNvPr id="4" name="Picture 3" descr="coor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132856"/>
            <a:ext cx="5140244" cy="4223487"/>
          </a:xfrm>
          <a:prstGeom prst="rect">
            <a:avLst/>
          </a:prstGeom>
        </p:spPr>
      </p:pic>
      <p:pic>
        <p:nvPicPr>
          <p:cNvPr id="5" name="Picture 4" descr="coor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4262" y="2492896"/>
            <a:ext cx="3649738" cy="372960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1484784"/>
            <a:ext cx="356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PMAC co-ordinate system example:</a:t>
            </a:r>
            <a:endParaRPr lang="en-GB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Trajectory Scanning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1340768"/>
            <a:ext cx="7422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Trajectory, or </a:t>
            </a:r>
            <a:r>
              <a:rPr lang="en-GB" b="1" dirty="0" smtClean="0"/>
              <a:t>continuous, </a:t>
            </a:r>
            <a:r>
              <a:rPr lang="en-GB" b="1" dirty="0" smtClean="0"/>
              <a:t>scanning.</a:t>
            </a:r>
          </a:p>
          <a:p>
            <a:r>
              <a:rPr lang="en-GB" b="1" dirty="0" smtClean="0"/>
              <a:t>-&gt; moving 1 or more axes (synchronized), outputting gate and trigger signals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33551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PMAC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Position compare.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Define a start/stop/step.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Gate and trigger output.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NOTE: unreliable – we developed </a:t>
            </a:r>
          </a:p>
          <a:p>
            <a:r>
              <a:rPr lang="en-GB" dirty="0">
                <a:solidFill>
                  <a:srgbClr val="C00000"/>
                </a:solidFill>
              </a:rPr>
              <a:t>a</a:t>
            </a:r>
            <a:r>
              <a:rPr lang="en-GB" dirty="0" smtClean="0">
                <a:solidFill>
                  <a:srgbClr val="C00000"/>
                </a:solidFill>
              </a:rPr>
              <a:t> custom </a:t>
            </a:r>
            <a:r>
              <a:rPr lang="en-GB" dirty="0" smtClean="0">
                <a:solidFill>
                  <a:srgbClr val="C00000"/>
                </a:solidFill>
              </a:rPr>
              <a:t>hardware to </a:t>
            </a:r>
            <a:r>
              <a:rPr lang="en-GB" dirty="0" smtClean="0">
                <a:solidFill>
                  <a:srgbClr val="C00000"/>
                </a:solidFill>
              </a:rPr>
              <a:t>do it for us.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No trajectory scanning support </a:t>
            </a:r>
          </a:p>
          <a:p>
            <a:r>
              <a:rPr lang="en-GB" dirty="0">
                <a:solidFill>
                  <a:schemeClr val="tx2"/>
                </a:solidFill>
              </a:rPr>
              <a:t>u</a:t>
            </a:r>
            <a:r>
              <a:rPr lang="en-GB" dirty="0" smtClean="0">
                <a:solidFill>
                  <a:schemeClr val="tx2"/>
                </a:solidFill>
              </a:rPr>
              <a:t>nless done at the PLC level.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2204864"/>
            <a:ext cx="4261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XPS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Position compare (same as PMAC).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Time flasher mode (time based pulses).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Trajectory scanning with time based pulses.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Axis positions at each point are stored.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085184"/>
            <a:ext cx="8050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mostly the requirement is to trigger off one axis only, but </a:t>
            </a:r>
          </a:p>
          <a:p>
            <a:r>
              <a:rPr lang="en-GB" dirty="0"/>
              <a:t>m</a:t>
            </a:r>
            <a:r>
              <a:rPr lang="en-GB" dirty="0" smtClean="0"/>
              <a:t>ove multiple axes together. This can be done using PMAC or XPS position compare</a:t>
            </a:r>
          </a:p>
          <a:p>
            <a:r>
              <a:rPr lang="en-GB" dirty="0"/>
              <a:t>a</a:t>
            </a:r>
            <a:r>
              <a:rPr lang="en-GB" dirty="0" smtClean="0"/>
              <a:t>nd moving the axes doing normal </a:t>
            </a:r>
            <a:r>
              <a:rPr lang="en-GB" dirty="0" smtClean="0"/>
              <a:t>coordinated motion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C++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asynMotorController</a:t>
            </a:r>
            <a:r>
              <a:rPr lang="en-GB" dirty="0" smtClean="0"/>
              <a:t> base class represents the controller.</a:t>
            </a:r>
          </a:p>
          <a:p>
            <a:pPr lvl="1"/>
            <a:r>
              <a:rPr lang="en-GB" dirty="0" smtClean="0"/>
              <a:t>uses</a:t>
            </a:r>
            <a:r>
              <a:rPr lang="en-GB" dirty="0" smtClean="0"/>
              <a:t> </a:t>
            </a:r>
            <a:r>
              <a:rPr lang="en-GB" dirty="0" smtClean="0"/>
              <a:t>‘parameters</a:t>
            </a:r>
            <a:r>
              <a:rPr lang="en-GB" dirty="0" smtClean="0"/>
              <a:t>’ to communicate motor commands.  </a:t>
            </a:r>
          </a:p>
          <a:p>
            <a:pPr lvl="1"/>
            <a:r>
              <a:rPr lang="en-GB" dirty="0" smtClean="0"/>
              <a:t>Define further ‘parameters’ to extend.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asynMotorAxis</a:t>
            </a:r>
            <a:r>
              <a:rPr lang="en-GB" dirty="0" smtClean="0"/>
              <a:t> base class represents a single motor.</a:t>
            </a:r>
          </a:p>
          <a:p>
            <a:pPr lvl="1"/>
            <a:r>
              <a:rPr lang="en-GB" dirty="0" smtClean="0"/>
              <a:t>Override </a:t>
            </a:r>
            <a:r>
              <a:rPr lang="en-GB" dirty="0" smtClean="0"/>
              <a:t>the </a:t>
            </a:r>
            <a:r>
              <a:rPr lang="en-GB" dirty="0" smtClean="0"/>
              <a:t>motor control functions to send commands to the hardware.</a:t>
            </a:r>
            <a:endParaRPr lang="en-GB" dirty="0" smtClean="0"/>
          </a:p>
          <a:p>
            <a:r>
              <a:rPr lang="en-GB" dirty="0" smtClean="0"/>
              <a:t>Connect to a port driver to communicate with the device.</a:t>
            </a:r>
          </a:p>
          <a:p>
            <a:endParaRPr lang="en-GB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292080" y="1700808"/>
          <a:ext cx="3514725" cy="3400425"/>
        </p:xfrm>
        <a:graphic>
          <a:graphicData uri="http://schemas.openxmlformats.org/presentationml/2006/ole">
            <p:oleObj spid="_x0000_s28675" name="JatoopNG" r:id="rId3" imgW="3514680" imgH="3400560" progId="JatoopNG2.Document">
              <p:link updateAutomatic="1"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5626968" cy="1684783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Smaract</a:t>
            </a:r>
            <a:r>
              <a:rPr lang="en-GB" dirty="0" smtClean="0"/>
              <a:t> </a:t>
            </a:r>
            <a:r>
              <a:rPr lang="en-GB" dirty="0" err="1" smtClean="0"/>
              <a:t>piezo</a:t>
            </a:r>
            <a:r>
              <a:rPr lang="en-GB" dirty="0" smtClean="0"/>
              <a:t> motor modular control system.</a:t>
            </a:r>
            <a:endParaRPr lang="en-GB" dirty="0" smtClean="0"/>
          </a:p>
          <a:p>
            <a:r>
              <a:rPr lang="en-GB" dirty="0" smtClean="0"/>
              <a:t>The protocol </a:t>
            </a:r>
            <a:r>
              <a:rPr lang="en-GB" dirty="0" smtClean="0"/>
              <a:t>consists of messages with the following syntax: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‘:’ &lt;command&gt; &lt;</a:t>
            </a:r>
            <a:r>
              <a:rPr lang="en-GB" dirty="0" err="1" smtClean="0"/>
              <a:t>param</a:t>
            </a:r>
            <a:r>
              <a:rPr lang="en-GB" dirty="0" smtClean="0"/>
              <a:t>&gt; [ ‘,’ &lt;</a:t>
            </a:r>
            <a:r>
              <a:rPr lang="en-GB" dirty="0" err="1" smtClean="0"/>
              <a:t>param</a:t>
            </a:r>
            <a:r>
              <a:rPr lang="en-GB" dirty="0" smtClean="0"/>
              <a:t>&gt; ] ‘LF’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96752"/>
            <a:ext cx="26877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3212976"/>
          <a:ext cx="6096000" cy="34222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28392"/>
                <a:gridCol w="2567608"/>
              </a:tblGrid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SCLS 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&gt;,&lt;speed&gt; -&gt; E-1,0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Set the axis</a:t>
                      </a:r>
                      <a:r>
                        <a:rPr lang="en-GB" sz="1400" b="1" baseline="0" dirty="0" smtClean="0"/>
                        <a:t> velocity</a:t>
                      </a:r>
                      <a:endParaRPr lang="en-GB" sz="1400" b="1" dirty="0"/>
                    </a:p>
                  </a:txBody>
                  <a:tcPr/>
                </a:tc>
              </a:tr>
              <a:tr h="57037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MPA</a:t>
                      </a:r>
                      <a:r>
                        <a:rPr lang="en-GB" sz="1400" b="1" baseline="0" dirty="0" smtClean="0"/>
                        <a:t>&lt;</a:t>
                      </a:r>
                      <a:r>
                        <a:rPr lang="en-GB" sz="1400" b="1" baseline="0" dirty="0" err="1" smtClean="0"/>
                        <a:t>chan</a:t>
                      </a:r>
                      <a:r>
                        <a:rPr lang="en-GB" sz="1400" b="1" baseline="0" dirty="0" smtClean="0"/>
                        <a:t>&gt;,&lt;pos&gt;,&lt;</a:t>
                      </a:r>
                      <a:r>
                        <a:rPr lang="en-GB" sz="1400" b="1" baseline="0" dirty="0" err="1" smtClean="0"/>
                        <a:t>holdT</a:t>
                      </a:r>
                      <a:r>
                        <a:rPr lang="en-GB" sz="1400" b="1" baseline="0" dirty="0" smtClean="0"/>
                        <a:t>&gt; -&gt; E&lt;</a:t>
                      </a:r>
                      <a:r>
                        <a:rPr lang="en-GB" sz="1400" b="1" baseline="0" dirty="0" err="1" smtClean="0"/>
                        <a:t>chan</a:t>
                      </a:r>
                      <a:r>
                        <a:rPr lang="en-GB" sz="1400" b="1" baseline="0" dirty="0" smtClean="0"/>
                        <a:t>&gt;,&lt;err&gt;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Move to absolute position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GP&lt;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 -&gt; P&lt;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&gt;,&lt;pos&gt;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Get current position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GS&lt;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 -&gt; S&lt;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&gt;,&lt;status&gt;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Get status</a:t>
                      </a:r>
                      <a:endParaRPr lang="en-GB" sz="1400" b="1" dirty="0"/>
                    </a:p>
                  </a:txBody>
                  <a:tcPr/>
                </a:tc>
              </a:tr>
              <a:tr h="57037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FRM&lt;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&gt;,&lt;dir&gt;,&lt;</a:t>
                      </a:r>
                      <a:r>
                        <a:rPr lang="en-GB" sz="1400" b="1" dirty="0" err="1" smtClean="0"/>
                        <a:t>holdT</a:t>
                      </a:r>
                      <a:r>
                        <a:rPr lang="en-GB" sz="1400" b="1" dirty="0" smtClean="0"/>
                        <a:t>&gt;,&lt;</a:t>
                      </a:r>
                      <a:r>
                        <a:rPr lang="en-GB" sz="1400" b="1" dirty="0" err="1" smtClean="0"/>
                        <a:t>autoZ</a:t>
                      </a:r>
                      <a:r>
                        <a:rPr lang="en-GB" sz="1400" b="1" dirty="0" smtClean="0"/>
                        <a:t>&gt; -&gt;</a:t>
                      </a:r>
                    </a:p>
                    <a:p>
                      <a:r>
                        <a:rPr lang="en-GB" sz="1400" b="1" dirty="0" smtClean="0"/>
                        <a:t>E&lt;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&gt;,&lt;err&gt;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Find reference mark</a:t>
                      </a:r>
                      <a:r>
                        <a:rPr lang="en-GB" sz="1400" b="1" baseline="0" dirty="0" smtClean="0"/>
                        <a:t> (home)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-&gt;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E&lt;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&gt;,&lt;err&gt;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Stop a channel’s motion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SP&lt;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&gt;,&lt;pos&gt;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-&gt; E&lt;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&gt;,&lt;err&gt;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Set the position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CS&lt;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-&gt; E&lt;</a:t>
                      </a:r>
                      <a:r>
                        <a:rPr lang="en-GB" sz="1400" b="1" dirty="0" err="1" smtClean="0"/>
                        <a:t>chan</a:t>
                      </a:r>
                      <a:r>
                        <a:rPr lang="en-GB" sz="1400" b="1" dirty="0" smtClean="0"/>
                        <a:t>&gt;,&lt;err&gt;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Calibrate the sensor</a:t>
                      </a:r>
                      <a:endParaRPr lang="en-GB" sz="1400" b="1" dirty="0"/>
                    </a:p>
                  </a:txBody>
                  <a:tcPr/>
                </a:tc>
              </a:tr>
              <a:tr h="325931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GIV -&gt; IV&lt;</a:t>
                      </a:r>
                      <a:r>
                        <a:rPr lang="en-GB" sz="1400" b="1" dirty="0" err="1" smtClean="0"/>
                        <a:t>verHigh</a:t>
                      </a:r>
                      <a:r>
                        <a:rPr lang="en-GB" sz="1400" b="1" dirty="0" smtClean="0"/>
                        <a:t>&gt;,&lt;</a:t>
                      </a:r>
                      <a:r>
                        <a:rPr lang="en-GB" sz="1400" b="1" dirty="0" err="1" smtClean="0"/>
                        <a:t>verLow</a:t>
                      </a:r>
                      <a:r>
                        <a:rPr lang="en-GB" sz="1400" b="1" dirty="0" smtClean="0"/>
                        <a:t>&gt;,&lt;build&gt;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Get version information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Derive from </a:t>
            </a:r>
            <a:r>
              <a:rPr lang="en-GB" dirty="0" err="1" smtClean="0"/>
              <a:t>asynMotorController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Implement poll</a:t>
            </a:r>
          </a:p>
          <a:p>
            <a:pPr lvl="1"/>
            <a:r>
              <a:rPr lang="en-GB" dirty="0" smtClean="0"/>
              <a:t>Override writeInt32 to provide extensions</a:t>
            </a:r>
            <a:endParaRPr lang="en-GB" dirty="0" smtClean="0"/>
          </a:p>
          <a:p>
            <a:r>
              <a:rPr lang="en-GB" dirty="0" smtClean="0"/>
              <a:t>Derive from </a:t>
            </a:r>
            <a:r>
              <a:rPr lang="en-GB" dirty="0" err="1" smtClean="0"/>
              <a:t>asynMotorAxis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Implement motor control functions.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508625" y="1657350"/>
          <a:ext cx="3038475" cy="2076450"/>
        </p:xfrm>
        <a:graphic>
          <a:graphicData uri="http://schemas.openxmlformats.org/presentationml/2006/ole">
            <p:oleObj spid="_x0000_s29699" name="JatoopNG" r:id="rId3" imgW="3038400" imgH="2076480" progId="JatoopNG2.Document">
              <p:link updateAutomatic="1"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Required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9672" y="1412776"/>
          <a:ext cx="68511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96752"/>
            <a:ext cx="3754760" cy="254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definition in the ‘RELEASE’ file.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C++ code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‘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src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directory.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Database</a:t>
            </a:r>
            <a:r>
              <a:rPr lang="en-GB" sz="3200" dirty="0" smtClean="0"/>
              <a:t> template code in the ‘Db’ directory.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Class </a:t>
            </a:r>
            <a:r>
              <a:rPr lang="en-GB" dirty="0" smtClean="0"/>
              <a:t>Declaration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122912" cy="3816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class </a:t>
            </a:r>
            <a:r>
              <a:rPr lang="en-GB" b="1" dirty="0" err="1" smtClean="0">
                <a:solidFill>
                  <a:schemeClr val="tx1"/>
                </a:solidFill>
              </a:rPr>
              <a:t>mcsController</a:t>
            </a:r>
            <a:r>
              <a:rPr lang="en-GB" b="1" dirty="0" smtClean="0">
                <a:solidFill>
                  <a:schemeClr val="tx1"/>
                </a:solidFill>
              </a:rPr>
              <a:t> : public </a:t>
            </a:r>
            <a:r>
              <a:rPr lang="en-GB" b="1" dirty="0" err="1" smtClean="0">
                <a:solidFill>
                  <a:schemeClr val="tx1"/>
                </a:solidFill>
              </a:rPr>
              <a:t>asynMotorController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{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friend class </a:t>
            </a:r>
            <a:r>
              <a:rPr lang="en-GB" b="1" dirty="0" err="1" smtClean="0">
                <a:solidFill>
                  <a:schemeClr val="tx1"/>
                </a:solidFill>
              </a:rPr>
              <a:t>mcsAxis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private: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// Constants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</a:rPr>
              <a:t>enum</a:t>
            </a:r>
            <a:r>
              <a:rPr lang="en-GB" b="1" dirty="0" smtClean="0">
                <a:solidFill>
                  <a:schemeClr val="tx1"/>
                </a:solidFill>
              </a:rPr>
              <a:t> {RXBUFFERSIZE=200, TXBUFFERSIZE=200, RESBUFFERSIZE=30, CONNECTIONPOLL=10};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public: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</a:t>
            </a:r>
            <a:r>
              <a:rPr lang="en-GB" b="1" dirty="0" err="1" smtClean="0">
                <a:solidFill>
                  <a:schemeClr val="tx1"/>
                </a:solidFill>
              </a:rPr>
              <a:t>mcsController</a:t>
            </a:r>
            <a:r>
              <a:rPr lang="en-GB" b="1" dirty="0" smtClean="0">
                <a:solidFill>
                  <a:schemeClr val="tx1"/>
                </a:solidFill>
              </a:rPr>
              <a:t>(const char *</a:t>
            </a:r>
            <a:r>
              <a:rPr lang="en-GB" b="1" dirty="0" err="1" smtClean="0">
                <a:solidFill>
                  <a:schemeClr val="tx1"/>
                </a:solidFill>
              </a:rPr>
              <a:t>portName</a:t>
            </a:r>
            <a:r>
              <a:rPr lang="en-GB" b="1" dirty="0" smtClean="0">
                <a:solidFill>
                  <a:schemeClr val="tx1"/>
                </a:solidFill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</a:rPr>
              <a:t>int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controllerNum</a:t>
            </a:r>
            <a:r>
              <a:rPr lang="en-GB" b="1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        const char* </a:t>
            </a:r>
            <a:r>
              <a:rPr lang="en-GB" b="1" dirty="0" err="1" smtClean="0">
                <a:solidFill>
                  <a:schemeClr val="tx1"/>
                </a:solidFill>
              </a:rPr>
              <a:t>serialPortName</a:t>
            </a:r>
            <a:r>
              <a:rPr lang="en-GB" b="1" dirty="0" smtClean="0">
                <a:solidFill>
                  <a:schemeClr val="tx1"/>
                </a:solidFill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</a:rPr>
              <a:t>int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serialPortAddress</a:t>
            </a:r>
            <a:r>
              <a:rPr lang="en-GB" b="1" dirty="0" smtClean="0">
                <a:solidFill>
                  <a:schemeClr val="tx1"/>
                </a:solidFill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</a:rPr>
              <a:t>int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numAxes</a:t>
            </a:r>
            <a:r>
              <a:rPr lang="en-GB" b="1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        double </a:t>
            </a:r>
            <a:r>
              <a:rPr lang="en-GB" b="1" dirty="0" err="1" smtClean="0">
                <a:solidFill>
                  <a:schemeClr val="tx1"/>
                </a:solidFill>
              </a:rPr>
              <a:t>movingPollPeriod</a:t>
            </a:r>
            <a:r>
              <a:rPr lang="en-GB" b="1" dirty="0" smtClean="0">
                <a:solidFill>
                  <a:schemeClr val="tx1"/>
                </a:solidFill>
              </a:rPr>
              <a:t>, double </a:t>
            </a:r>
            <a:r>
              <a:rPr lang="en-GB" b="1" dirty="0" err="1" smtClean="0">
                <a:solidFill>
                  <a:schemeClr val="tx1"/>
                </a:solidFill>
              </a:rPr>
              <a:t>idlePollPeriod</a:t>
            </a:r>
            <a:r>
              <a:rPr lang="en-GB" b="1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virtual ~</a:t>
            </a:r>
            <a:r>
              <a:rPr lang="en-GB" b="1" dirty="0" err="1" smtClean="0">
                <a:solidFill>
                  <a:schemeClr val="tx1"/>
                </a:solidFill>
              </a:rPr>
              <a:t>mcsController</a:t>
            </a:r>
            <a:r>
              <a:rPr lang="en-GB" b="1" dirty="0" smtClean="0">
                <a:solidFill>
                  <a:schemeClr val="tx1"/>
                </a:solidFill>
              </a:rPr>
              <a:t>();</a:t>
            </a:r>
          </a:p>
          <a:p>
            <a:pPr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// Overridden from </a:t>
            </a:r>
            <a:r>
              <a:rPr lang="en-GB" b="1" dirty="0" err="1" smtClean="0">
                <a:solidFill>
                  <a:schemeClr val="tx1"/>
                </a:solidFill>
              </a:rPr>
              <a:t>asynMotorController</a:t>
            </a:r>
            <a:endParaRPr lang="en-GB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virtual </a:t>
            </a:r>
            <a:r>
              <a:rPr lang="en-GB" b="1" dirty="0" err="1" smtClean="0">
                <a:solidFill>
                  <a:schemeClr val="tx1"/>
                </a:solidFill>
              </a:rPr>
              <a:t>asynStatus</a:t>
            </a:r>
            <a:r>
              <a:rPr lang="en-GB" b="1" dirty="0" smtClean="0">
                <a:solidFill>
                  <a:schemeClr val="tx1"/>
                </a:solidFill>
              </a:rPr>
              <a:t> poll();</a:t>
            </a:r>
          </a:p>
          <a:p>
            <a:pPr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virtual </a:t>
            </a:r>
            <a:r>
              <a:rPr lang="en-GB" b="1" dirty="0" err="1" smtClean="0">
                <a:solidFill>
                  <a:schemeClr val="tx1"/>
                </a:solidFill>
              </a:rPr>
              <a:t>asynStatus</a:t>
            </a:r>
            <a:r>
              <a:rPr lang="en-GB" b="1" dirty="0" smtClean="0">
                <a:solidFill>
                  <a:schemeClr val="tx1"/>
                </a:solidFill>
              </a:rPr>
              <a:t> writeInt32(</a:t>
            </a:r>
            <a:r>
              <a:rPr lang="en-GB" b="1" dirty="0" err="1" smtClean="0">
                <a:solidFill>
                  <a:schemeClr val="tx1"/>
                </a:solidFill>
              </a:rPr>
              <a:t>asynUser</a:t>
            </a:r>
            <a:r>
              <a:rPr lang="en-GB" b="1" dirty="0" smtClean="0">
                <a:solidFill>
                  <a:schemeClr val="tx1"/>
                </a:solidFill>
              </a:rPr>
              <a:t> *</a:t>
            </a:r>
            <a:r>
              <a:rPr lang="en-GB" b="1" dirty="0" err="1" smtClean="0">
                <a:solidFill>
                  <a:schemeClr val="tx1"/>
                </a:solidFill>
              </a:rPr>
              <a:t>pasynUser</a:t>
            </a:r>
            <a:r>
              <a:rPr lang="en-GB" b="1" dirty="0" smtClean="0">
                <a:solidFill>
                  <a:schemeClr val="tx1"/>
                </a:solidFill>
              </a:rPr>
              <a:t>, epicsInt32 value);</a:t>
            </a:r>
          </a:p>
          <a:p>
            <a:pPr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0112" y="1412776"/>
            <a:ext cx="3259088" cy="396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Constants</a:t>
            </a:r>
            <a:r>
              <a:rPr lang="en-GB" sz="3200" dirty="0" smtClean="0"/>
              <a:t>.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Constructor and overrides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Notice</a:t>
            </a:r>
            <a:r>
              <a:rPr lang="en-GB" sz="3200" dirty="0" smtClean="0"/>
              <a:t> similarity with </a:t>
            </a:r>
            <a:r>
              <a:rPr lang="en-GB" sz="3200" dirty="0" err="1" smtClean="0"/>
              <a:t>asynPortDriver</a:t>
            </a:r>
            <a:r>
              <a:rPr lang="en-GB" sz="3200" dirty="0" smtClean="0"/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Class </a:t>
            </a:r>
            <a:r>
              <a:rPr lang="en-GB" dirty="0" smtClean="0"/>
              <a:t>Declaration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067128" cy="31969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b="1" dirty="0" smtClean="0"/>
              <a:t>private:</a:t>
            </a:r>
          </a:p>
          <a:p>
            <a:pPr>
              <a:buNone/>
            </a:pPr>
            <a:r>
              <a:rPr lang="en-GB" b="1" dirty="0" smtClean="0"/>
              <a:t>    /* Methods for use by the axes */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</a:t>
            </a:r>
            <a:r>
              <a:rPr lang="en-GB" b="1" dirty="0" err="1" smtClean="0"/>
              <a:t>sendReceive</a:t>
            </a:r>
            <a:r>
              <a:rPr lang="en-GB" b="1" dirty="0" smtClean="0"/>
              <a:t>(const char* </a:t>
            </a:r>
            <a:r>
              <a:rPr lang="en-GB" b="1" dirty="0" err="1" smtClean="0"/>
              <a:t>tx</a:t>
            </a:r>
            <a:r>
              <a:rPr lang="en-GB" b="1" dirty="0" smtClean="0"/>
              <a:t>, const char* </a:t>
            </a:r>
            <a:r>
              <a:rPr lang="en-GB" b="1" dirty="0" err="1" smtClean="0"/>
              <a:t>txTerminator</a:t>
            </a:r>
            <a:r>
              <a:rPr lang="en-GB" b="1" dirty="0" smtClean="0"/>
              <a:t>,</a:t>
            </a:r>
          </a:p>
          <a:p>
            <a:pPr>
              <a:buNone/>
            </a:pPr>
            <a:r>
              <a:rPr lang="en-GB" b="1" dirty="0" smtClean="0"/>
              <a:t>            char* </a:t>
            </a:r>
            <a:r>
              <a:rPr lang="en-GB" b="1" dirty="0" err="1" smtClean="0"/>
              <a:t>rx</a:t>
            </a:r>
            <a:r>
              <a:rPr lang="en-GB" b="1" dirty="0" smtClean="0"/>
              <a:t>, </a:t>
            </a:r>
            <a:r>
              <a:rPr lang="en-GB" b="1" dirty="0" err="1" smtClean="0"/>
              <a:t>size_t</a:t>
            </a:r>
            <a:r>
              <a:rPr lang="en-GB" b="1" dirty="0" smtClean="0"/>
              <a:t> </a:t>
            </a:r>
            <a:r>
              <a:rPr lang="en-GB" b="1" dirty="0" err="1" smtClean="0"/>
              <a:t>rxSize</a:t>
            </a:r>
            <a:r>
              <a:rPr lang="en-GB" b="1" dirty="0" smtClean="0"/>
              <a:t>, const char* </a:t>
            </a:r>
            <a:r>
              <a:rPr lang="en-GB" b="1" dirty="0" err="1" smtClean="0"/>
              <a:t>rxTerminator</a:t>
            </a:r>
            <a:r>
              <a:rPr lang="en-GB" b="1" dirty="0" smtClean="0"/>
              <a:t>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b, </a:t>
            </a:r>
            <a:r>
              <a:rPr lang="en-GB" b="1" dirty="0" err="1" smtClean="0"/>
              <a:t>int</a:t>
            </a:r>
            <a:r>
              <a:rPr lang="en-GB" b="1" dirty="0" smtClean="0"/>
              <a:t>*c);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</a:t>
            </a:r>
            <a:r>
              <a:rPr lang="en-GB" b="1" dirty="0" err="1" smtClean="0"/>
              <a:t>int</a:t>
            </a:r>
            <a:r>
              <a:rPr lang="en-GB" b="1" dirty="0" smtClean="0"/>
              <a:t> q,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b, </a:t>
            </a:r>
            <a:r>
              <a:rPr lang="en-GB" b="1" dirty="0" err="1" smtClean="0"/>
              <a:t>int</a:t>
            </a:r>
            <a:r>
              <a:rPr lang="en-GB" b="1" dirty="0" smtClean="0"/>
              <a:t>*c);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</a:t>
            </a:r>
            <a:r>
              <a:rPr lang="en-GB" b="1" dirty="0" err="1" smtClean="0"/>
              <a:t>int</a:t>
            </a:r>
            <a:r>
              <a:rPr lang="en-GB" b="1" dirty="0" smtClean="0"/>
              <a:t> q,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b, </a:t>
            </a:r>
            <a:r>
              <a:rPr lang="en-GB" b="1" dirty="0" err="1" smtClean="0"/>
              <a:t>int</a:t>
            </a:r>
            <a:r>
              <a:rPr lang="en-GB" b="1" dirty="0" smtClean="0"/>
              <a:t>* c);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</a:t>
            </a:r>
            <a:r>
              <a:rPr lang="en-GB" b="1" dirty="0" err="1" smtClean="0"/>
              <a:t>int</a:t>
            </a:r>
            <a:r>
              <a:rPr lang="en-GB" b="1" dirty="0" smtClean="0"/>
              <a:t> q,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</a:t>
            </a:r>
            <a:r>
              <a:rPr lang="en-GB" b="1" dirty="0" err="1" smtClean="0"/>
              <a:t>int</a:t>
            </a:r>
            <a:r>
              <a:rPr lang="en-GB" b="1" dirty="0" smtClean="0"/>
              <a:t> q, </a:t>
            </a:r>
            <a:r>
              <a:rPr lang="en-GB" b="1" dirty="0" err="1" smtClean="0"/>
              <a:t>int</a:t>
            </a:r>
            <a:r>
              <a:rPr lang="en-GB" b="1" dirty="0" smtClean="0"/>
              <a:t> r,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b);</a:t>
            </a:r>
          </a:p>
          <a:p>
            <a:pPr>
              <a:buNone/>
            </a:pPr>
            <a:r>
              <a:rPr lang="en-GB" b="1" dirty="0" smtClean="0"/>
              <a:t>    </a:t>
            </a:r>
            <a:r>
              <a:rPr lang="en-GB" b="1" dirty="0" err="1" smtClean="0"/>
              <a:t>bool</a:t>
            </a:r>
            <a:r>
              <a:rPr lang="en-GB" b="1" dirty="0" smtClean="0"/>
              <a:t> command(const char* </a:t>
            </a:r>
            <a:r>
              <a:rPr lang="en-GB" b="1" dirty="0" err="1" smtClean="0"/>
              <a:t>cmd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 p, </a:t>
            </a:r>
            <a:r>
              <a:rPr lang="en-GB" b="1" dirty="0" err="1" smtClean="0"/>
              <a:t>int</a:t>
            </a:r>
            <a:r>
              <a:rPr lang="en-GB" b="1" dirty="0" smtClean="0"/>
              <a:t> q, </a:t>
            </a:r>
            <a:r>
              <a:rPr lang="en-GB" b="1" dirty="0" err="1" smtClean="0"/>
              <a:t>int</a:t>
            </a:r>
            <a:r>
              <a:rPr lang="en-GB" b="1" dirty="0" smtClean="0"/>
              <a:t> r, </a:t>
            </a:r>
            <a:r>
              <a:rPr lang="en-GB" b="1" dirty="0" err="1" smtClean="0"/>
              <a:t>int</a:t>
            </a:r>
            <a:r>
              <a:rPr lang="en-GB" b="1" dirty="0" smtClean="0"/>
              <a:t> s, const char* </a:t>
            </a:r>
            <a:r>
              <a:rPr lang="en-GB" b="1" dirty="0" err="1" smtClean="0"/>
              <a:t>rsp</a:t>
            </a:r>
            <a:r>
              <a:rPr lang="en-GB" b="1" dirty="0" smtClean="0"/>
              <a:t>, </a:t>
            </a:r>
            <a:r>
              <a:rPr lang="en-GB" b="1" dirty="0" err="1" smtClean="0"/>
              <a:t>int</a:t>
            </a:r>
            <a:r>
              <a:rPr lang="en-GB" b="1" dirty="0" smtClean="0"/>
              <a:t>* a, </a:t>
            </a:r>
            <a:r>
              <a:rPr lang="en-GB" b="1" dirty="0" err="1" smtClean="0"/>
              <a:t>int</a:t>
            </a:r>
            <a:r>
              <a:rPr lang="en-GB" b="1" dirty="0" smtClean="0"/>
              <a:t>* b);</a:t>
            </a:r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4653136"/>
            <a:ext cx="829964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Protocol transceiver helper </a:t>
            </a:r>
            <a:r>
              <a:rPr lang="en-GB" sz="3200" dirty="0" smtClean="0"/>
              <a:t>functions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Class </a:t>
            </a:r>
            <a:r>
              <a:rPr lang="en-GB" dirty="0" smtClean="0"/>
              <a:t>Declaration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061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1300" b="1" dirty="0" smtClean="0"/>
              <a:t>protected: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smtClean="0"/>
              <a:t>FIRST_PARAM;</a:t>
            </a: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indexVersionHigh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indexVersionLow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indexVersionBuild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indexConnected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indexActiveHold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indexCalibrateSensor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LAST_PARAM;</a:t>
            </a:r>
            <a:endParaRPr lang="en-GB" sz="1300" b="1" dirty="0" smtClean="0"/>
          </a:p>
          <a:p>
            <a:pPr>
              <a:buNone/>
            </a:pPr>
            <a:endParaRPr lang="en-GB" sz="1300" b="1" dirty="0" smtClean="0"/>
          </a:p>
          <a:p>
            <a:pPr>
              <a:buNone/>
            </a:pPr>
            <a:r>
              <a:rPr lang="en-GB" sz="1300" b="1" dirty="0" smtClean="0"/>
              <a:t>private:</a:t>
            </a:r>
          </a:p>
          <a:p>
            <a:pPr>
              <a:buNone/>
            </a:pPr>
            <a:r>
              <a:rPr lang="en-GB" sz="1300" b="1" dirty="0" smtClean="0"/>
              <a:t>    /* Data */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asynUser</a:t>
            </a:r>
            <a:r>
              <a:rPr lang="en-GB" sz="1300" b="1" dirty="0" smtClean="0"/>
              <a:t>* </a:t>
            </a:r>
            <a:r>
              <a:rPr lang="en-GB" sz="1300" b="1" dirty="0" err="1" smtClean="0"/>
              <a:t>serialPortUser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controllerNum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    </a:t>
            </a:r>
            <a:r>
              <a:rPr lang="en-GB" sz="1300" b="1" dirty="0" err="1" smtClean="0"/>
              <a:t>int</a:t>
            </a:r>
            <a:r>
              <a:rPr lang="en-GB" sz="1300" b="1" dirty="0" smtClean="0"/>
              <a:t> </a:t>
            </a:r>
            <a:r>
              <a:rPr lang="en-GB" sz="1300" b="1" dirty="0" err="1" smtClean="0"/>
              <a:t>connectionPollRequired</a:t>
            </a:r>
            <a:r>
              <a:rPr lang="en-GB" sz="1300" b="1" dirty="0" smtClean="0"/>
              <a:t>;</a:t>
            </a:r>
          </a:p>
          <a:p>
            <a:pPr>
              <a:buNone/>
            </a:pPr>
            <a:r>
              <a:rPr lang="en-GB" sz="1300" b="1" dirty="0" smtClean="0"/>
              <a:t>};</a:t>
            </a:r>
            <a:endParaRPr lang="en-GB" sz="1300" b="1" dirty="0" smtClean="0"/>
          </a:p>
          <a:p>
            <a:pPr>
              <a:buNone/>
            </a:pPr>
            <a:endParaRPr lang="en-GB" sz="1300" b="1" dirty="0" smtClean="0"/>
          </a:p>
          <a:p>
            <a:endParaRPr lang="en-GB" sz="13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20072" y="1340768"/>
            <a:ext cx="3619128" cy="4040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 indices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Private member data.</a:t>
            </a:r>
            <a:endParaRPr kumimoji="0" lang="en-GB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23087</TotalTime>
  <Words>2612</Words>
  <Application>Microsoft Office PowerPoint</Application>
  <PresentationFormat>On-screen Show (4:3)</PresentationFormat>
  <Paragraphs>436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C:\Documents and Settings\fgz73762\My Documents\Epics2013\epics.j7d\nobugs:246</vt:lpstr>
      <vt:lpstr>C:\Documents and Settings\fgz73762\My Documents\Epics2013\epics.j7d\nobugs:386</vt:lpstr>
      <vt:lpstr>Motor A recipe for driver implementation using the C++ asyn motor API</vt:lpstr>
      <vt:lpstr>Introduction</vt:lpstr>
      <vt:lpstr>The C++ API</vt:lpstr>
      <vt:lpstr>An Example</vt:lpstr>
      <vt:lpstr>An Example</vt:lpstr>
      <vt:lpstr>Code Required</vt:lpstr>
      <vt:lpstr>Controller Class Declaration</vt:lpstr>
      <vt:lpstr>Controller Class Declaration</vt:lpstr>
      <vt:lpstr>Controller Class Declaration</vt:lpstr>
      <vt:lpstr>Axis Class Declaration</vt:lpstr>
      <vt:lpstr>Asyn Parameter Names</vt:lpstr>
      <vt:lpstr>Controller Class Constructor </vt:lpstr>
      <vt:lpstr>Controller Class Constructor</vt:lpstr>
      <vt:lpstr>Controller Class Constructor</vt:lpstr>
      <vt:lpstr>Polling Controller State</vt:lpstr>
      <vt:lpstr>Handling PV Writes</vt:lpstr>
      <vt:lpstr>Communicating With the Device</vt:lpstr>
      <vt:lpstr>The Axis Class</vt:lpstr>
      <vt:lpstr>Explaining to EPICS</vt:lpstr>
      <vt:lpstr>And a DBD File</vt:lpstr>
      <vt:lpstr>Database Template</vt:lpstr>
      <vt:lpstr>Database Template</vt:lpstr>
      <vt:lpstr>Using – The Startup Script</vt:lpstr>
      <vt:lpstr>Motion at Diamond</vt:lpstr>
      <vt:lpstr>Coordinated Motion</vt:lpstr>
      <vt:lpstr>Coordinated Motion</vt:lpstr>
      <vt:lpstr>Coordinated Motion</vt:lpstr>
      <vt:lpstr>Trajectory Scanning</vt:lpstr>
    </vt:vector>
  </TitlesOfParts>
  <Company>Diamond Light Source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Heron 2</dc:creator>
  <cp:lastModifiedBy>Jonathan Thompson</cp:lastModifiedBy>
  <cp:revision>343</cp:revision>
  <dcterms:created xsi:type="dcterms:W3CDTF">2011-12-07T10:49:55Z</dcterms:created>
  <dcterms:modified xsi:type="dcterms:W3CDTF">2013-04-25T16:22:19Z</dcterms:modified>
</cp:coreProperties>
</file>