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049" r:id="rId2"/>
  </p:sldMasterIdLst>
  <p:notesMasterIdLst>
    <p:notesMasterId r:id="rId10"/>
  </p:notesMasterIdLst>
  <p:sldIdLst>
    <p:sldId id="975" r:id="rId3"/>
    <p:sldId id="977" r:id="rId4"/>
    <p:sldId id="967" r:id="rId5"/>
    <p:sldId id="966" r:id="rId6"/>
    <p:sldId id="959" r:id="rId7"/>
    <p:sldId id="964" r:id="rId8"/>
    <p:sldId id="973" r:id="rId9"/>
  </p:sldIdLst>
  <p:sldSz cx="9144000" cy="6858000" type="screen4x3"/>
  <p:notesSz cx="6858000" cy="9144000"/>
  <p:defaultTextStyle>
    <a:defPPr>
      <a:defRPr lang="ja-JP"/>
    </a:defPPr>
    <a:lvl1pPr algn="r" rtl="0" eaLnBrk="0" fontAlgn="base" hangingPunct="0">
      <a:spcBef>
        <a:spcPct val="50000"/>
      </a:spcBef>
      <a:spcAft>
        <a:spcPct val="0"/>
      </a:spcAft>
      <a:defRPr sz="2000" kern="1200">
        <a:solidFill>
          <a:srgbClr val="000066"/>
        </a:solidFill>
        <a:latin typeface="ＭＳ Ｐゴシック" pitchFamily="50" charset="-128"/>
        <a:ea typeface="ＭＳ Ｐゴシック" pitchFamily="50" charset="-128"/>
        <a:cs typeface="+mn-cs"/>
      </a:defRPr>
    </a:lvl1pPr>
    <a:lvl2pPr marL="457200" algn="r" rtl="0" eaLnBrk="0" fontAlgn="base" hangingPunct="0">
      <a:spcBef>
        <a:spcPct val="50000"/>
      </a:spcBef>
      <a:spcAft>
        <a:spcPct val="0"/>
      </a:spcAft>
      <a:defRPr sz="2000" kern="1200">
        <a:solidFill>
          <a:srgbClr val="000066"/>
        </a:solidFill>
        <a:latin typeface="ＭＳ Ｐゴシック" pitchFamily="50" charset="-128"/>
        <a:ea typeface="ＭＳ Ｐゴシック" pitchFamily="50" charset="-128"/>
        <a:cs typeface="+mn-cs"/>
      </a:defRPr>
    </a:lvl2pPr>
    <a:lvl3pPr marL="914400" algn="r" rtl="0" eaLnBrk="0" fontAlgn="base" hangingPunct="0">
      <a:spcBef>
        <a:spcPct val="50000"/>
      </a:spcBef>
      <a:spcAft>
        <a:spcPct val="0"/>
      </a:spcAft>
      <a:defRPr sz="2000" kern="1200">
        <a:solidFill>
          <a:srgbClr val="000066"/>
        </a:solidFill>
        <a:latin typeface="ＭＳ Ｐゴシック" pitchFamily="50" charset="-128"/>
        <a:ea typeface="ＭＳ Ｐゴシック" pitchFamily="50" charset="-128"/>
        <a:cs typeface="+mn-cs"/>
      </a:defRPr>
    </a:lvl3pPr>
    <a:lvl4pPr marL="1371600" algn="r" rtl="0" eaLnBrk="0" fontAlgn="base" hangingPunct="0">
      <a:spcBef>
        <a:spcPct val="50000"/>
      </a:spcBef>
      <a:spcAft>
        <a:spcPct val="0"/>
      </a:spcAft>
      <a:defRPr sz="2000" kern="1200">
        <a:solidFill>
          <a:srgbClr val="000066"/>
        </a:solidFill>
        <a:latin typeface="ＭＳ Ｐゴシック" pitchFamily="50" charset="-128"/>
        <a:ea typeface="ＭＳ Ｐゴシック" pitchFamily="50" charset="-128"/>
        <a:cs typeface="+mn-cs"/>
      </a:defRPr>
    </a:lvl4pPr>
    <a:lvl5pPr marL="1828800" algn="r" rtl="0" eaLnBrk="0" fontAlgn="base" hangingPunct="0">
      <a:spcBef>
        <a:spcPct val="50000"/>
      </a:spcBef>
      <a:spcAft>
        <a:spcPct val="0"/>
      </a:spcAft>
      <a:defRPr sz="2000" kern="1200">
        <a:solidFill>
          <a:srgbClr val="000066"/>
        </a:solidFill>
        <a:latin typeface="ＭＳ Ｐゴシック" pitchFamily="50" charset="-128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sz="2000" kern="1200">
        <a:solidFill>
          <a:srgbClr val="000066"/>
        </a:solidFill>
        <a:latin typeface="ＭＳ Ｐゴシック" pitchFamily="50" charset="-128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sz="2000" kern="1200">
        <a:solidFill>
          <a:srgbClr val="000066"/>
        </a:solidFill>
        <a:latin typeface="ＭＳ Ｐゴシック" pitchFamily="50" charset="-128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sz="2000" kern="1200">
        <a:solidFill>
          <a:srgbClr val="000066"/>
        </a:solidFill>
        <a:latin typeface="ＭＳ Ｐゴシック" pitchFamily="50" charset="-128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sz="2000" kern="1200">
        <a:solidFill>
          <a:srgbClr val="000066"/>
        </a:solidFill>
        <a:latin typeface="ＭＳ Ｐゴシック" pitchFamily="50" charset="-128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FFFF"/>
    <a:srgbClr val="0000CC"/>
    <a:srgbClr val="0000FF"/>
    <a:srgbClr val="CC00CC"/>
    <a:srgbClr val="6600CC"/>
    <a:srgbClr val="CCECFF"/>
    <a:srgbClr val="080808"/>
    <a:srgbClr val="FF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6" autoAdjust="0"/>
    <p:restoredTop sz="94354" autoAdjust="0"/>
  </p:normalViewPr>
  <p:slideViewPr>
    <p:cSldViewPr>
      <p:cViewPr varScale="1">
        <p:scale>
          <a:sx n="86" d="100"/>
          <a:sy n="86" d="100"/>
        </p:scale>
        <p:origin x="-90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7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kumimoji="1" sz="120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1" sz="120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kumimoji="1" sz="120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1" sz="120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>
              <a:defRPr/>
            </a:pPr>
            <a:fld id="{63707DA9-4F91-43EC-979E-94BE45664F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0318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Unicode MS" pitchFamily="50" charset="-128"/>
        <a:ea typeface="Arial Unicode MS" pitchFamily="50" charset="-128"/>
        <a:cs typeface="Arial Unicode MS" pitchFamily="5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Unicode MS" pitchFamily="50" charset="-128"/>
        <a:ea typeface="Arial Unicode MS" pitchFamily="50" charset="-128"/>
        <a:cs typeface="Arial Unicode MS" pitchFamily="50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Unicode MS" pitchFamily="50" charset="-128"/>
        <a:ea typeface="Arial Unicode MS" pitchFamily="50" charset="-128"/>
        <a:cs typeface="Arial Unicode MS" pitchFamily="50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Unicode MS" pitchFamily="50" charset="-128"/>
        <a:ea typeface="Arial Unicode MS" pitchFamily="50" charset="-128"/>
        <a:cs typeface="Arial Unicode MS" pitchFamily="50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Unicode MS" pitchFamily="50" charset="-128"/>
        <a:ea typeface="Arial Unicode MS" pitchFamily="50" charset="-128"/>
        <a:cs typeface="Arial Unicode MS" pitchFamily="50" charset="-128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rgbClr val="000066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>
              <a:defRPr sz="2000">
                <a:solidFill>
                  <a:srgbClr val="000066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>
              <a:defRPr sz="2000">
                <a:solidFill>
                  <a:srgbClr val="000066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>
              <a:defRPr sz="2000">
                <a:solidFill>
                  <a:srgbClr val="000066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>
              <a:defRPr sz="2000">
                <a:solidFill>
                  <a:srgbClr val="000066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fld id="{6A44BF57-BFCE-4A0E-A301-EFFC905A7369}" type="slidenum">
              <a:rPr lang="en-US" altLang="ja-JP" sz="120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</a:rPr>
              <a:pPr/>
              <a:t>1</a:t>
            </a:fld>
            <a:endParaRPr lang="en-US" altLang="ja-JP" sz="1200" dirty="0" smtClean="0">
              <a:solidFill>
                <a:schemeClr val="tx1"/>
              </a:solidFill>
              <a:latin typeface="Arial Unicode MS" pitchFamily="50" charset="-128"/>
              <a:ea typeface="Arial Unicode MS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softfp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07DA9-4F91-43EC-979E-94BE45664F60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7308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0" y="1858963"/>
            <a:ext cx="555625" cy="5000625"/>
          </a:xfrm>
          <a:prstGeom prst="roundRect">
            <a:avLst>
              <a:gd name="adj" fmla="val 255"/>
            </a:avLst>
          </a:prstGeom>
          <a:solidFill>
            <a:srgbClr val="DC2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50875" y="0"/>
            <a:ext cx="8493125" cy="1739900"/>
          </a:xfrm>
          <a:prstGeom prst="roundRect">
            <a:avLst>
              <a:gd name="adj" fmla="val 79"/>
            </a:avLst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kumimoji="1" lang="ja-JP" altLang="ja-JP" sz="4400">
              <a:solidFill>
                <a:schemeClr val="bg2"/>
              </a:solidFill>
              <a:latin typeface="たぬき油性マジック" pitchFamily="2" charset="-128"/>
              <a:ea typeface="たぬき油性マジック" pitchFamily="2" charset="-128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0" y="1728788"/>
            <a:ext cx="9144000" cy="177800"/>
          </a:xfrm>
          <a:prstGeom prst="roundRect">
            <a:avLst>
              <a:gd name="adj" fmla="val 806"/>
            </a:avLst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96888" y="0"/>
            <a:ext cx="165100" cy="6858000"/>
          </a:xfrm>
          <a:prstGeom prst="roundRect">
            <a:avLst>
              <a:gd name="adj" fmla="val 875"/>
            </a:avLst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90600" y="1905000"/>
            <a:ext cx="7772400" cy="114300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686050" y="3492500"/>
            <a:ext cx="6102350" cy="1752600"/>
          </a:xfrm>
        </p:spPr>
        <p:txBody>
          <a:bodyPr/>
          <a:lstStyle>
            <a:lvl1pPr marL="0" indent="0" algn="r">
              <a:buFont typeface="Arial Unicode MS" pitchFamily="50" charset="-128"/>
              <a:buNone/>
              <a:defRPr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6372225" y="6399213"/>
            <a:ext cx="2016125" cy="45878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84213" y="6400800"/>
            <a:ext cx="568642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E4A89-6C72-4C59-BD11-63433D4AF7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489475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FAC3B-227B-4607-BE35-B67E09F34E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220451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5425" y="457200"/>
            <a:ext cx="1962150" cy="559911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737225" cy="559911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F1EAF-FD71-434B-87B3-EEC3F08E1A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126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600" cy="762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685800" y="1941513"/>
            <a:ext cx="3849688" cy="4114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7888" y="1941513"/>
            <a:ext cx="3849687" cy="4114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59784-8775-4A42-AF2D-BA00A5CC5F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037154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0" y="1858963"/>
            <a:ext cx="555625" cy="5000625"/>
          </a:xfrm>
          <a:prstGeom prst="roundRect">
            <a:avLst>
              <a:gd name="adj" fmla="val 255"/>
            </a:avLst>
          </a:prstGeom>
          <a:solidFill>
            <a:srgbClr val="DC2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50875" y="0"/>
            <a:ext cx="8493125" cy="1739900"/>
          </a:xfrm>
          <a:prstGeom prst="roundRect">
            <a:avLst>
              <a:gd name="adj" fmla="val 79"/>
            </a:avLst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endParaRPr kumimoji="1" lang="ja-JP" altLang="ja-JP" sz="4400">
              <a:solidFill>
                <a:srgbClr val="000000"/>
              </a:solidFill>
              <a:latin typeface="たぬき油性マジック" pitchFamily="2" charset="-128"/>
              <a:ea typeface="たぬき油性マジック" pitchFamily="2" charset="-128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0" y="1728788"/>
            <a:ext cx="9144000" cy="177800"/>
          </a:xfrm>
          <a:prstGeom prst="roundRect">
            <a:avLst>
              <a:gd name="adj" fmla="val 806"/>
            </a:avLst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96888" y="0"/>
            <a:ext cx="165100" cy="6858000"/>
          </a:xfrm>
          <a:prstGeom prst="roundRect">
            <a:avLst>
              <a:gd name="adj" fmla="val 875"/>
            </a:avLst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90600" y="1905000"/>
            <a:ext cx="7772400" cy="114300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686050" y="3492500"/>
            <a:ext cx="6102350" cy="1752600"/>
          </a:xfrm>
        </p:spPr>
        <p:txBody>
          <a:bodyPr/>
          <a:lstStyle>
            <a:lvl1pPr marL="0" indent="0" algn="r">
              <a:buFont typeface="Arial Unicode MS" pitchFamily="50" charset="-128"/>
              <a:buNone/>
              <a:defRPr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6372225" y="6399213"/>
            <a:ext cx="2016125" cy="45878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84213" y="6400800"/>
            <a:ext cx="568642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E4A89-6C72-4C59-BD11-63433D4AF7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781349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Noto Sans" panose="020B0502040504020204" pitchFamily="34" charset="0"/>
                <a:ea typeface="Noto Sans CJK JP Medium" pitchFamily="34" charset="-128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BCB63-C76D-4C2A-882C-94EB7FD8A8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8602226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FA54-FB4C-48C0-BB57-7BEC1EA3C8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0487808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41513"/>
            <a:ext cx="38496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7888" y="1941513"/>
            <a:ext cx="38496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C401F-C107-46A2-B032-D1F51AE2A7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8920177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CD2AC-1515-4B04-8DA1-48CA4E0DA0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7599139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A432-38B3-4581-A781-ECA166A5E6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449985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796A0-99DB-49A4-A3CD-8DF67335BE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01407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Noto Sans" panose="020B0502040504020204" pitchFamily="34" charset="0"/>
                <a:ea typeface="Noto Sans CJK JP Medium" pitchFamily="34" charset="-128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BCB63-C76D-4C2A-882C-94EB7FD8A8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1808091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D45D6-411C-4F40-ABF3-86BBA4040C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00284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CB7AE-7A7A-4826-B964-AA698DEF6AD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87238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FAC3B-227B-4607-BE35-B67E09F34E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5592149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5425" y="457200"/>
            <a:ext cx="1962150" cy="559911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737225" cy="559911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F1EAF-FD71-434B-87B3-EEC3F08E1A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5327174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600" cy="762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685800" y="1941513"/>
            <a:ext cx="3849688" cy="4114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7888" y="1941513"/>
            <a:ext cx="3849687" cy="4114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59784-8775-4A42-AF2D-BA00A5CC5F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239528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FA54-FB4C-48C0-BB57-7BEC1EA3C8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80015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41513"/>
            <a:ext cx="38496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7888" y="1941513"/>
            <a:ext cx="38496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C401F-C107-46A2-B032-D1F51AE2A7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194456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CD2AC-1515-4B04-8DA1-48CA4E0DA0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04729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A432-38B3-4581-A781-ECA166A5E6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255008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796A0-99DB-49A4-A3CD-8DF67335BE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0435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D45D6-411C-4F40-ABF3-86BBA4040C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212174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CB7AE-7A7A-4826-B964-AA698DEF6AD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465802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72225" y="6400800"/>
            <a:ext cx="2017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4213" y="6400800"/>
            <a:ext cx="5688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350" y="6400800"/>
            <a:ext cx="603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567D1976-7AFE-4774-AB61-EC43E98064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0" y="1858963"/>
            <a:ext cx="555625" cy="5000625"/>
          </a:xfrm>
          <a:prstGeom prst="roundRect">
            <a:avLst>
              <a:gd name="adj" fmla="val 255"/>
            </a:avLst>
          </a:prstGeom>
          <a:solidFill>
            <a:srgbClr val="DC2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650875" y="0"/>
            <a:ext cx="8493125" cy="1739900"/>
          </a:xfrm>
          <a:prstGeom prst="roundRect">
            <a:avLst>
              <a:gd name="adj" fmla="val 79"/>
            </a:avLst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0" y="1728788"/>
            <a:ext cx="9144000" cy="177800"/>
          </a:xfrm>
          <a:prstGeom prst="roundRect">
            <a:avLst>
              <a:gd name="adj" fmla="val 806"/>
            </a:avLst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496888" y="0"/>
            <a:ext cx="165100" cy="6858000"/>
          </a:xfrm>
          <a:prstGeom prst="roundRect">
            <a:avLst>
              <a:gd name="adj" fmla="val 875"/>
            </a:avLst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84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41513"/>
            <a:ext cx="78517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48" r:id="rId1"/>
    <p:sldLayoutId id="2147484037" r:id="rId2"/>
    <p:sldLayoutId id="2147484038" r:id="rId3"/>
    <p:sldLayoutId id="2147484039" r:id="rId4"/>
    <p:sldLayoutId id="2147484040" r:id="rId5"/>
    <p:sldLayoutId id="2147484041" r:id="rId6"/>
    <p:sldLayoutId id="2147484042" r:id="rId7"/>
    <p:sldLayoutId id="2147484043" r:id="rId8"/>
    <p:sldLayoutId id="2147484044" r:id="rId9"/>
    <p:sldLayoutId id="2147484045" r:id="rId10"/>
    <p:sldLayoutId id="2147484046" r:id="rId11"/>
    <p:sldLayoutId id="2147484047" r:id="rId12"/>
  </p:sldLayoutIdLst>
  <p:transition>
    <p:fade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FF33"/>
        </a:buClr>
        <a:buSzPct val="70000"/>
        <a:buFont typeface="Arial Unicode MS" pitchFamily="50" charset="-128"/>
        <a:buBlip>
          <a:blip r:embed="rId14"/>
        </a:buBlip>
        <a:defRPr kumimoji="1" sz="24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Arial Unicode MS" pitchFamily="50" charset="-128"/>
        <a:buBlip>
          <a:blip r:embed="rId15"/>
        </a:buBlip>
        <a:defRPr kumimoji="1" sz="20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SzPct val="65000"/>
        <a:buFont typeface="Arial Unicode MS" pitchFamily="50" charset="-128"/>
        <a:buBlip>
          <a:blip r:embed="rId16"/>
        </a:buBlip>
        <a:defRPr kumimoji="1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Arial Unicode MS" pitchFamily="50" charset="-128"/>
        <a:buBlip>
          <a:blip r:embed="rId17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72225" y="6400800"/>
            <a:ext cx="2017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4213" y="6400800"/>
            <a:ext cx="5688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350" y="6400800"/>
            <a:ext cx="603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567D1976-7AFE-4774-AB61-EC43E98064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0" y="1858963"/>
            <a:ext cx="555625" cy="5000625"/>
          </a:xfrm>
          <a:prstGeom prst="roundRect">
            <a:avLst>
              <a:gd name="adj" fmla="val 255"/>
            </a:avLst>
          </a:prstGeom>
          <a:solidFill>
            <a:srgbClr val="DC2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650875" y="0"/>
            <a:ext cx="8493125" cy="1739900"/>
          </a:xfrm>
          <a:prstGeom prst="roundRect">
            <a:avLst>
              <a:gd name="adj" fmla="val 79"/>
            </a:avLst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0" y="1728788"/>
            <a:ext cx="9144000" cy="177800"/>
          </a:xfrm>
          <a:prstGeom prst="roundRect">
            <a:avLst>
              <a:gd name="adj" fmla="val 806"/>
            </a:avLst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496888" y="0"/>
            <a:ext cx="165100" cy="6858000"/>
          </a:xfrm>
          <a:prstGeom prst="roundRect">
            <a:avLst>
              <a:gd name="adj" fmla="val 875"/>
            </a:avLst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84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41513"/>
            <a:ext cx="78517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8193801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  <p:sldLayoutId id="2147484061" r:id="rId12"/>
  </p:sldLayoutIdLst>
  <p:transition>
    <p:fade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rgbClr val="000066"/>
          </a:solidFill>
          <a:latin typeface="たぬき油性マジック" pitchFamily="2" charset="-128"/>
          <a:ea typeface="たぬき油性マジック" pitchFamily="2" charset="-128"/>
          <a:cs typeface="Arial Unicode MS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FF33"/>
        </a:buClr>
        <a:buSzPct val="70000"/>
        <a:buFont typeface="Arial Unicode MS" pitchFamily="50" charset="-128"/>
        <a:buBlip>
          <a:blip r:embed="rId14"/>
        </a:buBlip>
        <a:defRPr kumimoji="1" sz="24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Arial Unicode MS" pitchFamily="50" charset="-128"/>
        <a:buBlip>
          <a:blip r:embed="rId15"/>
        </a:buBlip>
        <a:defRPr kumimoji="1" sz="20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SzPct val="65000"/>
        <a:buFont typeface="Arial Unicode MS" pitchFamily="50" charset="-128"/>
        <a:buBlip>
          <a:blip r:embed="rId16"/>
        </a:buBlip>
        <a:defRPr kumimoji="1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Arial Unicode MS" pitchFamily="50" charset="-128"/>
        <a:buBlip>
          <a:blip r:embed="rId17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Arial Unicode MS" pitchFamily="50" charset="-128"/>
        <a:buBlip>
          <a:blip r:embed="rId18"/>
        </a:buBlip>
        <a:defRPr kumimoji="1" sz="1600">
          <a:solidFill>
            <a:srgbClr val="000066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-linac.kek.jp/cont/epics/f3rp61" TargetMode="External"/><Relationship Id="rId2" Type="http://schemas.openxmlformats.org/officeDocument/2006/relationships/hyperlink" Target="https://github.com/EPICS-F3RP61/epics-f3rp61" TargetMode="Externa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2017 May 18</a:t>
            </a:r>
            <a:endParaRPr lang="en-US" altLang="ja-JP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2FA774-DB14-4873-81A0-578917AB02AC}" type="slidenum">
              <a:rPr lang="en-US" altLang="ja-JP"/>
              <a:pPr>
                <a:defRPr/>
              </a:pPr>
              <a:t>1</a:t>
            </a:fld>
            <a:endParaRPr lang="en-US" altLang="ja-JP" dirty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5463" y="2984797"/>
            <a:ext cx="8367712" cy="1884363"/>
          </a:xfrm>
        </p:spPr>
        <p:txBody>
          <a:bodyPr/>
          <a:lstStyle/>
          <a:p>
            <a:pPr eaLnBrk="1" hangingPunct="1"/>
            <a:r>
              <a:rPr lang="en-US" altLang="ja-JP" sz="4000" dirty="0">
                <a:latin typeface="Noto Sans CJK JP Medium" pitchFamily="34" charset="-128"/>
                <a:ea typeface="Noto Sans CJK JP Medium" pitchFamily="34" charset="-128"/>
              </a:rPr>
              <a:t>Introduction of </a:t>
            </a:r>
            <a:br>
              <a:rPr lang="en-US" altLang="ja-JP" sz="4000" dirty="0">
                <a:latin typeface="Noto Sans CJK JP Medium" pitchFamily="34" charset="-128"/>
                <a:ea typeface="Noto Sans CJK JP Medium" pitchFamily="34" charset="-128"/>
              </a:rPr>
            </a:br>
            <a:r>
              <a:rPr lang="en-US" altLang="ja-JP" sz="4000" dirty="0">
                <a:latin typeface="Noto Sans CJK JP Medium" pitchFamily="34" charset="-128"/>
                <a:ea typeface="Noto Sans CJK JP Medium" pitchFamily="34" charset="-128"/>
              </a:rPr>
              <a:t>Device and Driver Support for Yokogawa F3RP71</a:t>
            </a:r>
            <a:endParaRPr lang="ja-JP" altLang="en-US" sz="4000" dirty="0" smtClean="0">
              <a:latin typeface="Noto Sans CJK JP Medium" pitchFamily="34" charset="-128"/>
              <a:ea typeface="Noto Sans CJK JP Medium" pitchFamily="34" charset="-128"/>
            </a:endParaRP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86050" y="5069929"/>
            <a:ext cx="6102350" cy="1095375"/>
          </a:xfrm>
        </p:spPr>
        <p:txBody>
          <a:bodyPr/>
          <a:lstStyle/>
          <a:p>
            <a:pPr eaLnBrk="1" hangingPunct="1"/>
            <a:endParaRPr lang="en-US" altLang="ja-JP" sz="2800" dirty="0" smtClean="0">
              <a:latin typeface="Noto Sans CJK JP Medium" pitchFamily="34" charset="-128"/>
              <a:ea typeface="Noto Sans CJK JP Medium" pitchFamily="34" charset="-128"/>
            </a:endParaRPr>
          </a:p>
          <a:p>
            <a:pPr eaLnBrk="1" hangingPunct="1"/>
            <a:r>
              <a:rPr lang="en-US" altLang="ja-JP" sz="2800" dirty="0" smtClean="0">
                <a:latin typeface="Noto Sans CJK JP Medium" pitchFamily="34" charset="-128"/>
                <a:ea typeface="Noto Sans CJK JP Medium" pitchFamily="34" charset="-128"/>
              </a:rPr>
              <a:t>Shuei YAMADA (KEK / J-PARC)</a:t>
            </a:r>
            <a:r>
              <a:rPr lang="en-US" altLang="ja-JP" sz="2000" dirty="0">
                <a:latin typeface="Noto Sans CJK JP Medium" pitchFamily="34" charset="-128"/>
                <a:ea typeface="Noto Sans CJK JP Medium" pitchFamily="34" charset="-128"/>
              </a:rPr>
              <a:t> shuei@post.kek.jp</a:t>
            </a:r>
            <a:endParaRPr lang="en-US" altLang="ja-JP" sz="2800" dirty="0" smtClean="0">
              <a:latin typeface="Noto Sans CJK JP Medium" pitchFamily="34" charset="-128"/>
              <a:ea typeface="Noto Sans CJK JP Medium" pitchFamily="34" charset="-128"/>
            </a:endParaRPr>
          </a:p>
          <a:p>
            <a:pPr eaLnBrk="1" hangingPunct="1"/>
            <a:endParaRPr lang="ja-JP" altLang="en-US" sz="2800" dirty="0" smtClean="0">
              <a:latin typeface="Noto Sans CJK JP Medium" pitchFamily="34" charset="-128"/>
              <a:ea typeface="Noto Sans CJK JP Medium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55231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F3RP71 (and F3RP61)</a:t>
            </a:r>
          </a:p>
          <a:p>
            <a:r>
              <a:rPr lang="en-US" altLang="ja-JP" dirty="0" smtClean="0"/>
              <a:t>Development and Runtime environment</a:t>
            </a:r>
          </a:p>
          <a:p>
            <a:r>
              <a:rPr kumimoji="1" lang="en-US" altLang="ja-JP" dirty="0" smtClean="0"/>
              <a:t>F3RP71 Device/Driver support</a:t>
            </a:r>
          </a:p>
          <a:p>
            <a:r>
              <a:rPr lang="en-US" altLang="ja-JP" dirty="0" smtClean="0"/>
              <a:t>Release Plan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FBCB63-C76D-4C2A-882C-94EB7FD8A8C9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931312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F3RP71 (and F3RP61)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5800" y="1941513"/>
            <a:ext cx="8350696" cy="4114800"/>
          </a:xfrm>
        </p:spPr>
        <p:txBody>
          <a:bodyPr/>
          <a:lstStyle/>
          <a:p>
            <a:r>
              <a:rPr kumimoji="1" lang="en-US" altLang="ja-JP" dirty="0" smtClean="0"/>
              <a:t>Linux CPU module for Yokogawa PLC (FA-M3 series)</a:t>
            </a:r>
          </a:p>
          <a:p>
            <a:pPr lvl="1"/>
            <a:r>
              <a:rPr kumimoji="1" lang="en-US" altLang="ja-JP" dirty="0" smtClean="0"/>
              <a:t>Successor of F3RP61</a:t>
            </a:r>
          </a:p>
          <a:p>
            <a:pPr lvl="1"/>
            <a:r>
              <a:rPr lang="en-US" altLang="ja-JP" dirty="0" smtClean="0"/>
              <a:t>35-40 F3RP61 in operation</a:t>
            </a:r>
            <a:br>
              <a:rPr lang="en-US" altLang="ja-JP" dirty="0" smtClean="0"/>
            </a:br>
            <a:r>
              <a:rPr lang="en-US" altLang="ja-JP" dirty="0" smtClean="0"/>
              <a:t>@ J-PARC MR</a:t>
            </a:r>
          </a:p>
          <a:p>
            <a:pPr lvl="1"/>
            <a:r>
              <a:rPr lang="en-US" altLang="ja-JP" dirty="0" smtClean="0"/>
              <a:t>Evaluating one F3RP71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FBCB63-C76D-4C2A-882C-94EB7FD8A8C9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  <p:pic>
        <p:nvPicPr>
          <p:cNvPr id="3074" name="Picture 2" descr="C:\Users\shuei\Documents\jparc\conferences\2017\epics2017spring\IMG_752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572000" y="2708920"/>
            <a:ext cx="4176461" cy="3132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60396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600" cy="1099592"/>
          </a:xfrm>
        </p:spPr>
        <p:txBody>
          <a:bodyPr/>
          <a:lstStyle/>
          <a:p>
            <a:r>
              <a:rPr kumimoji="1" lang="en-US" altLang="ja-JP" dirty="0" smtClean="0"/>
              <a:t>Development &amp; Runtime Environment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Yocto</a:t>
            </a:r>
            <a:r>
              <a:rPr lang="en-US" altLang="ja-JP" dirty="0" smtClean="0"/>
              <a:t> + Xilinx SDK + F3RP71 Board Support Package</a:t>
            </a:r>
          </a:p>
          <a:p>
            <a:pPr lvl="1"/>
            <a:r>
              <a:rPr lang="en-US" altLang="ja-JP" dirty="0" smtClean="0"/>
              <a:t>Bootable SD card based on user-land by Yokogawa</a:t>
            </a:r>
          </a:p>
          <a:p>
            <a:r>
              <a:rPr lang="en-US" altLang="ja-JP" dirty="0" smtClean="0"/>
              <a:t>Make use of Plain GNU toolchain + </a:t>
            </a:r>
            <a:r>
              <a:rPr lang="en-US" altLang="ja-JP" dirty="0" err="1" smtClean="0"/>
              <a:t>Makefile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Cross development on Scientific Linux 6 (RHEL6 clone).</a:t>
            </a:r>
          </a:p>
          <a:p>
            <a:r>
              <a:rPr lang="en-US" altLang="ja-JP" dirty="0" smtClean="0"/>
              <a:t>EPICS base, modules and IOC products located on NFS</a:t>
            </a:r>
          </a:p>
          <a:p>
            <a:pPr lvl="1"/>
            <a:r>
              <a:rPr lang="en-US" altLang="ja-JP" dirty="0" smtClean="0"/>
              <a:t>For easy replacement of CPU module</a:t>
            </a:r>
          </a:p>
          <a:p>
            <a:r>
              <a:rPr kumimoji="1" lang="en-US" altLang="ja-JP" dirty="0" smtClean="0"/>
              <a:t>Available APIs for IO module access</a:t>
            </a:r>
          </a:p>
          <a:p>
            <a:pPr lvl="1"/>
            <a:r>
              <a:rPr lang="en-US" altLang="ja-JP" dirty="0" smtClean="0"/>
              <a:t>Library functions.</a:t>
            </a:r>
          </a:p>
          <a:p>
            <a:pPr lvl="1"/>
            <a:r>
              <a:rPr lang="en-US" altLang="ja-JP" dirty="0" smtClean="0"/>
              <a:t>F3RP61 compatible </a:t>
            </a:r>
            <a:r>
              <a:rPr lang="en-US" altLang="ja-JP" dirty="0" err="1" smtClean="0"/>
              <a:t>ioctl</a:t>
            </a:r>
            <a:r>
              <a:rPr lang="en-US" altLang="ja-JP" dirty="0" smtClean="0"/>
              <a:t>(2) functions.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FBCB63-C76D-4C2A-882C-94EB7FD8A8C9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03897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F3RP71 support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5800" y="1941512"/>
            <a:ext cx="7851775" cy="4655839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Porting stated with </a:t>
            </a:r>
            <a:r>
              <a:rPr kumimoji="1" lang="en-US" altLang="ja-JP" dirty="0" smtClean="0"/>
              <a:t>F3RP61</a:t>
            </a:r>
            <a:r>
              <a:rPr lang="ja-JP" altLang="en-US" dirty="0" smtClean="0"/>
              <a:t> </a:t>
            </a:r>
            <a:r>
              <a:rPr lang="en-US" altLang="ja-JP" dirty="0" smtClean="0"/>
              <a:t>v1.3.0</a:t>
            </a:r>
            <a:endParaRPr lang="en-US" altLang="ja-JP" dirty="0"/>
          </a:p>
          <a:p>
            <a:pPr lvl="1"/>
            <a:r>
              <a:rPr lang="en-US" altLang="ja-JP" dirty="0" smtClean="0"/>
              <a:t>F3RP61 support originally </a:t>
            </a:r>
            <a:r>
              <a:rPr lang="en-US" altLang="ja-JP" dirty="0" err="1" smtClean="0"/>
              <a:t>developped</a:t>
            </a:r>
            <a:r>
              <a:rPr lang="en-US" altLang="ja-JP" dirty="0" smtClean="0"/>
              <a:t> by Odagiri-san (KEK)</a:t>
            </a:r>
          </a:p>
          <a:p>
            <a:pPr lvl="1"/>
            <a:r>
              <a:rPr lang="en-US" altLang="ja-JP" dirty="0" smtClean="0"/>
              <a:t>F3RP61 v1.2.1 in operation at J-PARC MR</a:t>
            </a:r>
          </a:p>
          <a:p>
            <a:r>
              <a:rPr lang="en-US" altLang="ja-JP" dirty="0" smtClean="0"/>
              <a:t>(almost) source code compatible with F3RP61 support</a:t>
            </a:r>
          </a:p>
          <a:p>
            <a:pPr lvl="1"/>
            <a:r>
              <a:rPr lang="en-US" altLang="ja-JP" dirty="0" smtClean="0"/>
              <a:t>Make use of F3RP61 compatible API</a:t>
            </a:r>
          </a:p>
          <a:p>
            <a:pPr lvl="1"/>
            <a:r>
              <a:rPr lang="en-US" altLang="ja-JP" dirty="0" smtClean="0"/>
              <a:t>Minor modifications are needed in:</a:t>
            </a:r>
          </a:p>
          <a:p>
            <a:pPr lvl="2"/>
            <a:r>
              <a:rPr lang="en-US" altLang="ja-JP" dirty="0" smtClean="0"/>
              <a:t>Macro for </a:t>
            </a:r>
            <a:r>
              <a:rPr lang="en-US" altLang="ja-JP" dirty="0" err="1" smtClean="0"/>
              <a:t>ioctl</a:t>
            </a:r>
            <a:r>
              <a:rPr lang="en-US" altLang="ja-JP" dirty="0" smtClean="0"/>
              <a:t>() request code</a:t>
            </a:r>
          </a:p>
          <a:p>
            <a:pPr lvl="2"/>
            <a:r>
              <a:rPr kumimoji="1" lang="en-US" altLang="ja-JP" dirty="0" smtClean="0"/>
              <a:t>Path to header files</a:t>
            </a:r>
          </a:p>
          <a:p>
            <a:pPr lvl="2"/>
            <a:r>
              <a:rPr kumimoji="1" lang="en-US" altLang="ja-JP" dirty="0" smtClean="0"/>
              <a:t>Device file for Ladder CPU</a:t>
            </a:r>
          </a:p>
          <a:p>
            <a:r>
              <a:rPr lang="en-US" altLang="ja-JP" dirty="0" smtClean="0"/>
              <a:t>A minimum test has been carried out</a:t>
            </a:r>
          </a:p>
          <a:p>
            <a:pPr lvl="1"/>
            <a:r>
              <a:rPr lang="en-US" altLang="ja-JP" dirty="0" smtClean="0"/>
              <a:t>Blinking LEDs on DO module (F3WD64) thru caput.</a:t>
            </a:r>
          </a:p>
          <a:p>
            <a:pPr lvl="1"/>
            <a:r>
              <a:rPr kumimoji="1" lang="en-US" altLang="ja-JP" dirty="0" smtClean="0"/>
              <a:t>More test is needed (DO, AI/AO, Ladder CPU, </a:t>
            </a:r>
            <a:r>
              <a:rPr lang="en-US" altLang="ja-JP" dirty="0"/>
              <a:t>…) </a:t>
            </a:r>
            <a:endParaRPr lang="en-US" altLang="ja-JP" dirty="0" smtClean="0"/>
          </a:p>
          <a:p>
            <a:r>
              <a:rPr lang="en-US" altLang="ja-JP" dirty="0" smtClean="0"/>
              <a:t>Merging </a:t>
            </a:r>
            <a:r>
              <a:rPr lang="en-US" altLang="ja-JP" dirty="0"/>
              <a:t>F3RP71 support with F3RP61 is desirable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lvl="1"/>
            <a:endParaRPr kumimoji="1"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FBCB63-C76D-4C2A-882C-94EB7FD8A8C9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61564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Release </a:t>
            </a:r>
            <a:r>
              <a:rPr lang="en-US" altLang="ja-JP" dirty="0" smtClean="0"/>
              <a:t>date : TBD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altLang="ja-JP" dirty="0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FBCB63-C76D-4C2A-882C-94EB7FD8A8C9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5800" y="1941512"/>
            <a:ext cx="7851775" cy="4583832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Decisions to make: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DTYP field, DBD name, library name, …</a:t>
            </a:r>
            <a:endParaRPr lang="en-US" altLang="ja-JP" dirty="0"/>
          </a:p>
          <a:p>
            <a:pPr lvl="2"/>
            <a:r>
              <a:rPr lang="en-US" altLang="ja-JP" dirty="0" smtClean="0"/>
              <a:t>Use “F3RP61” for both 71 and 61</a:t>
            </a:r>
            <a:endParaRPr lang="en-US" altLang="ja-JP" dirty="0"/>
          </a:p>
          <a:p>
            <a:pPr lvl="3"/>
            <a:r>
              <a:rPr lang="en-US" altLang="ja-JP" dirty="0" smtClean="0"/>
              <a:t>No need to modify db; Might </a:t>
            </a:r>
            <a:r>
              <a:rPr lang="en-US" altLang="ja-JP" dirty="0"/>
              <a:t>be a bit confusing as DTYP for F3RP71</a:t>
            </a:r>
          </a:p>
          <a:p>
            <a:pPr lvl="2"/>
            <a:r>
              <a:rPr lang="en-US" altLang="ja-JP" dirty="0" smtClean="0"/>
              <a:t>Introduce new DTYP, </a:t>
            </a:r>
            <a:r>
              <a:rPr lang="en-US" altLang="ja-JP" dirty="0" err="1" smtClean="0"/>
              <a:t>e.g</a:t>
            </a:r>
            <a:r>
              <a:rPr lang="en-US" altLang="ja-JP" dirty="0" smtClean="0"/>
              <a:t>, “eRT3” or “FAM3”</a:t>
            </a:r>
          </a:p>
          <a:p>
            <a:pPr lvl="3"/>
            <a:r>
              <a:rPr lang="en-US" altLang="ja-JP" dirty="0" smtClean="0"/>
              <a:t>Need to modify EPICS db, </a:t>
            </a:r>
            <a:r>
              <a:rPr lang="en-US" altLang="ja-JP" dirty="0" err="1" smtClean="0"/>
              <a:t>Makefile</a:t>
            </a:r>
            <a:r>
              <a:rPr lang="en-US" altLang="ja-JP" dirty="0" smtClean="0"/>
              <a:t>, … etc.</a:t>
            </a:r>
          </a:p>
          <a:p>
            <a:pPr lvl="2"/>
            <a:r>
              <a:rPr lang="en-US" altLang="ja-JP" dirty="0" smtClean="0"/>
              <a:t>Individual DTYP</a:t>
            </a:r>
            <a:r>
              <a:rPr lang="en-US" altLang="ja-JP" dirty="0"/>
              <a:t> </a:t>
            </a:r>
            <a:r>
              <a:rPr lang="en-US" altLang="ja-JP" dirty="0" smtClean="0"/>
              <a:t>for each: “F3RP71” and “F3RP61”</a:t>
            </a:r>
            <a:endParaRPr lang="en-US" altLang="ja-JP" dirty="0"/>
          </a:p>
          <a:p>
            <a:pPr lvl="3"/>
            <a:r>
              <a:rPr lang="en-US" altLang="ja-JP" dirty="0"/>
              <a:t>Need to modify EPICS db, </a:t>
            </a:r>
            <a:r>
              <a:rPr lang="en-US" altLang="ja-JP" dirty="0" err="1"/>
              <a:t>Makefile</a:t>
            </a:r>
            <a:r>
              <a:rPr lang="en-US" altLang="ja-JP" dirty="0"/>
              <a:t>, …</a:t>
            </a:r>
            <a:r>
              <a:rPr lang="en-US" altLang="ja-JP" dirty="0" smtClean="0"/>
              <a:t>etc.</a:t>
            </a:r>
          </a:p>
          <a:p>
            <a:pPr lvl="1"/>
            <a:r>
              <a:rPr lang="en-US" altLang="ja-JP" dirty="0" smtClean="0"/>
              <a:t>HOST-ARCH</a:t>
            </a:r>
            <a:endParaRPr lang="en-US" altLang="ja-JP" dirty="0"/>
          </a:p>
          <a:p>
            <a:pPr lvl="2"/>
            <a:r>
              <a:rPr lang="en-US" altLang="ja-JP" dirty="0"/>
              <a:t>linux-f3rp71</a:t>
            </a:r>
          </a:p>
          <a:p>
            <a:pPr lvl="3"/>
            <a:r>
              <a:rPr lang="en-US" altLang="ja-JP" dirty="0"/>
              <a:t>F3RP61 uses linux-f3rp61</a:t>
            </a:r>
          </a:p>
          <a:p>
            <a:pPr lvl="2"/>
            <a:r>
              <a:rPr lang="en-US" altLang="ja-JP" dirty="0" err="1"/>
              <a:t>linux</a:t>
            </a:r>
            <a:r>
              <a:rPr lang="en-US" altLang="ja-JP" dirty="0"/>
              <a:t>-arm</a:t>
            </a:r>
          </a:p>
          <a:p>
            <a:pPr lvl="3"/>
            <a:r>
              <a:rPr lang="en-US" altLang="ja-JP" dirty="0"/>
              <a:t>May conflicts with other arm-based </a:t>
            </a:r>
            <a:r>
              <a:rPr lang="en-US" altLang="ja-JP" dirty="0" smtClean="0"/>
              <a:t>IOCs … ABI for 71 is </a:t>
            </a:r>
            <a:r>
              <a:rPr lang="en-US" altLang="ja-JP" dirty="0" err="1" smtClean="0"/>
              <a:t>armel</a:t>
            </a:r>
            <a:endParaRPr lang="en-US" altLang="ja-JP" dirty="0"/>
          </a:p>
          <a:p>
            <a:r>
              <a:rPr lang="arn-CL" altLang="ja-JP" dirty="0" smtClean="0"/>
              <a:t>Reorganization of F3RP61 support is needed</a:t>
            </a:r>
          </a:p>
          <a:p>
            <a:pPr lvl="1"/>
            <a:r>
              <a:rPr lang="arn-CL" altLang="ja-JP" dirty="0" smtClean="0"/>
              <a:t>v1.3.0 ... </a:t>
            </a:r>
            <a:r>
              <a:rPr lang="arn-CL" altLang="ja-JP" dirty="0" smtClean="0">
                <a:hlinkClick r:id="rId2"/>
              </a:rPr>
              <a:t>https://github.com/EPICS-F3RP61/epics-f3rp61</a:t>
            </a:r>
            <a:endParaRPr lang="en-US" altLang="ja-JP" dirty="0" smtClean="0"/>
          </a:p>
          <a:p>
            <a:pPr lvl="1"/>
            <a:r>
              <a:rPr lang="arn-CL" altLang="ja-JP" dirty="0" smtClean="0"/>
              <a:t>v1.6.0 ... </a:t>
            </a:r>
            <a:r>
              <a:rPr lang="en-US" altLang="ja-JP" dirty="0" smtClean="0">
                <a:hlinkClick r:id="rId3"/>
              </a:rPr>
              <a:t>http://www-linac.kek.jp/cont/epics/f3rp61</a:t>
            </a:r>
            <a:endParaRPr lang="en-US" altLang="ja-JP" dirty="0" smtClean="0"/>
          </a:p>
          <a:p>
            <a:r>
              <a:rPr lang="en-US" altLang="ja-JP" dirty="0" smtClean="0"/>
              <a:t>NIC hangs up on heavy network traffic</a:t>
            </a:r>
          </a:p>
          <a:p>
            <a:pPr lvl="1"/>
            <a:r>
              <a:rPr lang="en-US" altLang="ja-JP" dirty="0" smtClean="0"/>
              <a:t>Expecting a bug-fixed kernel by August</a:t>
            </a:r>
            <a:endParaRPr lang="arn-CL" altLang="ja-JP" dirty="0" smtClean="0"/>
          </a:p>
          <a:p>
            <a:pPr lvl="1"/>
            <a:r>
              <a:rPr lang="en-US" altLang="ja-JP" dirty="0" smtClean="0"/>
              <a:t>Close contact with Yokogawa</a:t>
            </a:r>
          </a:p>
        </p:txBody>
      </p:sp>
    </p:spTree>
    <p:extLst>
      <p:ext uri="{BB962C8B-B14F-4D97-AF65-F5344CB8AC3E}">
        <p14:creationId xmlns:p14="http://schemas.microsoft.com/office/powerpoint/2010/main" val="172998915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Device support for F3RP71 was ported from F3RP61</a:t>
            </a:r>
          </a:p>
          <a:p>
            <a:r>
              <a:rPr lang="en-US" altLang="ja-JP" dirty="0"/>
              <a:t>A minimum test has been carried out</a:t>
            </a:r>
          </a:p>
          <a:p>
            <a:r>
              <a:rPr lang="en-US" altLang="ja-JP" dirty="0" smtClean="0"/>
              <a:t>Release data TDB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2017 May 18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altLang="ja-JP" smtClean="0"/>
              <a:t>Shuei YAMADA / EPICS Coillaboration Meeting Spring 2017 @ KURRI</a:t>
            </a: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FBCB63-C76D-4C2A-882C-94EB7FD8A8C9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58634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ondo_cyan">
  <a:themeElements>
    <a:clrScheme name="ユーザー定義 2">
      <a:dk1>
        <a:srgbClr val="000000"/>
      </a:dk1>
      <a:lt1>
        <a:srgbClr val="FFFFCC"/>
      </a:lt1>
      <a:dk2>
        <a:srgbClr val="4D4D4D"/>
      </a:dk2>
      <a:lt2>
        <a:srgbClr val="FFCC00"/>
      </a:lt2>
      <a:accent1>
        <a:srgbClr val="808000"/>
      </a:accent1>
      <a:accent2>
        <a:srgbClr val="CC9900"/>
      </a:accent2>
      <a:accent3>
        <a:srgbClr val="B2B2B2"/>
      </a:accent3>
      <a:accent4>
        <a:srgbClr val="DADAAE"/>
      </a:accent4>
      <a:accent5>
        <a:srgbClr val="C0C0AA"/>
      </a:accent5>
      <a:accent6>
        <a:srgbClr val="B98A00"/>
      </a:accent6>
      <a:hlink>
        <a:srgbClr val="0070C0"/>
      </a:hlink>
      <a:folHlink>
        <a:srgbClr val="969696"/>
      </a:folHlink>
    </a:clrScheme>
    <a:fontScheme name="Noto Sans Japanese">
      <a:majorFont>
        <a:latin typeface="Noto Sans Japanese Medium"/>
        <a:ea typeface="Noto Sans Japanese Medium"/>
        <a:cs typeface=""/>
      </a:majorFont>
      <a:minorFont>
        <a:latin typeface="Noto Sans Japanese Regular"/>
        <a:ea typeface="Noto Sans Japanese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rtlCol="0" anchor="ctr" anchorCtr="0" compatLnSpc="1">
        <a:prstTxWarp prst="textNoShape">
          <a:avLst/>
        </a:prstTxWarp>
        <a:spAutoFit/>
      </a:bodyPr>
      <a:lstStyle>
        <a:defPPr marL="182563" marR="0" indent="-182563" algn="r" defTabSz="9017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>
            <a:tab pos="444500" algn="l"/>
          </a:tabLst>
          <a:defRPr kumimoji="0" sz="20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ＭＳ Ｐゴシック" pitchFamily="50" charset="-128"/>
            <a:ea typeface="ＭＳ Ｐゴシック" pitchFamily="50" charset="-128"/>
            <a:cs typeface="Arial Unicode MS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182563" marR="0" indent="-182563" algn="r" defTabSz="9017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>
            <a:tab pos="444500" algn="l"/>
          </a:tabLst>
          <a:defRPr kumimoji="0" lang="ja-JP" altLang="en-US" sz="20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ＭＳ Ｐゴシック" pitchFamily="50" charset="-128"/>
            <a:ea typeface="ＭＳ Ｐゴシック" pitchFamily="50" charset="-128"/>
            <a:cs typeface="Arial Unicode MS" pitchFamily="50" charset="-128"/>
          </a:defRPr>
        </a:defPPr>
      </a:lstStyle>
    </a:lnDef>
    <a:txDef>
      <a:spPr>
        <a:noFill/>
      </a:spPr>
      <a:bodyPr wrap="none" rtlCol="0">
        <a:spAutoFit/>
      </a:bodyPr>
      <a:lstStyle>
        <a:defPPr algn="ctr">
          <a:defRPr kumimoji="1" dirty="0" smtClean="0">
            <a:solidFill>
              <a:srgbClr val="002060"/>
            </a:solidFill>
            <a:latin typeface="+mn-ea"/>
            <a:ea typeface="+mn-ea"/>
          </a:defRPr>
        </a:defPPr>
      </a:lstStyle>
    </a:txDef>
  </a:objectDefaults>
  <a:extraClrSchemeLst>
    <a:extraClrScheme>
      <a:clrScheme name="mondo_cyan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8080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C0C0AA"/>
        </a:accent5>
        <a:accent6>
          <a:srgbClr val="B98A00"/>
        </a:accent6>
        <a:hlink>
          <a:srgbClr val="CC66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do_cyan 2">
        <a:dk1>
          <a:srgbClr val="660033"/>
        </a:dk1>
        <a:lt1>
          <a:srgbClr val="FFFFFF"/>
        </a:lt1>
        <a:dk2>
          <a:srgbClr val="B60009"/>
        </a:dk2>
        <a:lt2>
          <a:srgbClr val="B2B2B2"/>
        </a:lt2>
        <a:accent1>
          <a:srgbClr val="CCCC00"/>
        </a:accent1>
        <a:accent2>
          <a:srgbClr val="DE9ABC"/>
        </a:accent2>
        <a:accent3>
          <a:srgbClr val="FFFFFF"/>
        </a:accent3>
        <a:accent4>
          <a:srgbClr val="56002A"/>
        </a:accent4>
        <a:accent5>
          <a:srgbClr val="E2E2AA"/>
        </a:accent5>
        <a:accent6>
          <a:srgbClr val="C98BAA"/>
        </a:accent6>
        <a:hlink>
          <a:srgbClr val="FFAFA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do_cya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80808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do_cyan 4">
        <a:dk1>
          <a:srgbClr val="2C2C42"/>
        </a:dk1>
        <a:lt1>
          <a:srgbClr val="FFFFCC"/>
        </a:lt1>
        <a:dk2>
          <a:srgbClr val="666699"/>
        </a:dk2>
        <a:lt2>
          <a:srgbClr val="FFCC00"/>
        </a:lt2>
        <a:accent1>
          <a:srgbClr val="FF9933"/>
        </a:accent1>
        <a:accent2>
          <a:srgbClr val="808000"/>
        </a:accent2>
        <a:accent3>
          <a:srgbClr val="B8B8CA"/>
        </a:accent3>
        <a:accent4>
          <a:srgbClr val="DADAAE"/>
        </a:accent4>
        <a:accent5>
          <a:srgbClr val="FFCAAD"/>
        </a:accent5>
        <a:accent6>
          <a:srgbClr val="737300"/>
        </a:accent6>
        <a:hlink>
          <a:srgbClr val="CC6600"/>
        </a:hlink>
        <a:folHlink>
          <a:srgbClr val="33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do_cyan 5">
        <a:dk1>
          <a:srgbClr val="50000F"/>
        </a:dk1>
        <a:lt1>
          <a:srgbClr val="FFCC00"/>
        </a:lt1>
        <a:dk2>
          <a:srgbClr val="800000"/>
        </a:dk2>
        <a:lt2>
          <a:srgbClr val="FFFFCC"/>
        </a:lt2>
        <a:accent1>
          <a:srgbClr val="808000"/>
        </a:accent1>
        <a:accent2>
          <a:srgbClr val="993366"/>
        </a:accent2>
        <a:accent3>
          <a:srgbClr val="C0AAAA"/>
        </a:accent3>
        <a:accent4>
          <a:srgbClr val="DAAE00"/>
        </a:accent4>
        <a:accent5>
          <a:srgbClr val="C0C0AA"/>
        </a:accent5>
        <a:accent6>
          <a:srgbClr val="8A2D5C"/>
        </a:accent6>
        <a:hlink>
          <a:srgbClr val="FF505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do_cyan 6">
        <a:dk1>
          <a:srgbClr val="333300"/>
        </a:dk1>
        <a:lt1>
          <a:srgbClr val="FFCC00"/>
        </a:lt1>
        <a:dk2>
          <a:srgbClr val="666633"/>
        </a:dk2>
        <a:lt2>
          <a:srgbClr val="FFFFCC"/>
        </a:lt2>
        <a:accent1>
          <a:srgbClr val="8F7401"/>
        </a:accent1>
        <a:accent2>
          <a:srgbClr val="CC6600"/>
        </a:accent2>
        <a:accent3>
          <a:srgbClr val="B8B8AD"/>
        </a:accent3>
        <a:accent4>
          <a:srgbClr val="DAAE00"/>
        </a:accent4>
        <a:accent5>
          <a:srgbClr val="C6BCAA"/>
        </a:accent5>
        <a:accent6>
          <a:srgbClr val="B95C00"/>
        </a:accent6>
        <a:hlink>
          <a:srgbClr val="666699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do_cyan 7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ndo_cyan">
  <a:themeElements>
    <a:clrScheme name="ユーザー定義 2">
      <a:dk1>
        <a:srgbClr val="000000"/>
      </a:dk1>
      <a:lt1>
        <a:srgbClr val="FFFFCC"/>
      </a:lt1>
      <a:dk2>
        <a:srgbClr val="4D4D4D"/>
      </a:dk2>
      <a:lt2>
        <a:srgbClr val="FFCC00"/>
      </a:lt2>
      <a:accent1>
        <a:srgbClr val="808000"/>
      </a:accent1>
      <a:accent2>
        <a:srgbClr val="CC9900"/>
      </a:accent2>
      <a:accent3>
        <a:srgbClr val="B2B2B2"/>
      </a:accent3>
      <a:accent4>
        <a:srgbClr val="DADAAE"/>
      </a:accent4>
      <a:accent5>
        <a:srgbClr val="C0C0AA"/>
      </a:accent5>
      <a:accent6>
        <a:srgbClr val="B98A00"/>
      </a:accent6>
      <a:hlink>
        <a:srgbClr val="0070C0"/>
      </a:hlink>
      <a:folHlink>
        <a:srgbClr val="969696"/>
      </a:folHlink>
    </a:clrScheme>
    <a:fontScheme name="Noto Sans Japanese">
      <a:majorFont>
        <a:latin typeface="Noto Sans Japanese Medium"/>
        <a:ea typeface="Noto Sans Japanese Medium"/>
        <a:cs typeface=""/>
      </a:majorFont>
      <a:minorFont>
        <a:latin typeface="Noto Sans Japanese Regular"/>
        <a:ea typeface="Noto Sans Japanese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rtlCol="0" anchor="ctr" anchorCtr="0" compatLnSpc="1">
        <a:prstTxWarp prst="textNoShape">
          <a:avLst/>
        </a:prstTxWarp>
        <a:spAutoFit/>
      </a:bodyPr>
      <a:lstStyle>
        <a:defPPr marL="182563" marR="0" indent="-182563" algn="r" defTabSz="9017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>
            <a:tab pos="444500" algn="l"/>
          </a:tabLst>
          <a:defRPr kumimoji="0" sz="20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ＭＳ Ｐゴシック" pitchFamily="50" charset="-128"/>
            <a:ea typeface="ＭＳ Ｐゴシック" pitchFamily="50" charset="-128"/>
            <a:cs typeface="Arial Unicode MS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182563" marR="0" indent="-182563" algn="r" defTabSz="9017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>
            <a:tab pos="444500" algn="l"/>
          </a:tabLst>
          <a:defRPr kumimoji="0" lang="ja-JP" altLang="en-US" sz="20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ＭＳ Ｐゴシック" pitchFamily="50" charset="-128"/>
            <a:ea typeface="ＭＳ Ｐゴシック" pitchFamily="50" charset="-128"/>
            <a:cs typeface="Arial Unicode MS" pitchFamily="50" charset="-128"/>
          </a:defRPr>
        </a:defPPr>
      </a:lstStyle>
    </a:lnDef>
    <a:txDef>
      <a:spPr>
        <a:noFill/>
      </a:spPr>
      <a:bodyPr wrap="none" rtlCol="0">
        <a:spAutoFit/>
      </a:bodyPr>
      <a:lstStyle>
        <a:defPPr algn="ctr">
          <a:defRPr kumimoji="1" dirty="0" smtClean="0">
            <a:solidFill>
              <a:srgbClr val="002060"/>
            </a:solidFill>
            <a:latin typeface="+mn-ea"/>
            <a:ea typeface="+mn-ea"/>
          </a:defRPr>
        </a:defPPr>
      </a:lstStyle>
    </a:txDef>
  </a:objectDefaults>
  <a:extraClrSchemeLst>
    <a:extraClrScheme>
      <a:clrScheme name="mondo_cyan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8080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C0C0AA"/>
        </a:accent5>
        <a:accent6>
          <a:srgbClr val="B98A00"/>
        </a:accent6>
        <a:hlink>
          <a:srgbClr val="CC66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do_cyan 2">
        <a:dk1>
          <a:srgbClr val="660033"/>
        </a:dk1>
        <a:lt1>
          <a:srgbClr val="FFFFFF"/>
        </a:lt1>
        <a:dk2>
          <a:srgbClr val="B60009"/>
        </a:dk2>
        <a:lt2>
          <a:srgbClr val="B2B2B2"/>
        </a:lt2>
        <a:accent1>
          <a:srgbClr val="CCCC00"/>
        </a:accent1>
        <a:accent2>
          <a:srgbClr val="DE9ABC"/>
        </a:accent2>
        <a:accent3>
          <a:srgbClr val="FFFFFF"/>
        </a:accent3>
        <a:accent4>
          <a:srgbClr val="56002A"/>
        </a:accent4>
        <a:accent5>
          <a:srgbClr val="E2E2AA"/>
        </a:accent5>
        <a:accent6>
          <a:srgbClr val="C98BAA"/>
        </a:accent6>
        <a:hlink>
          <a:srgbClr val="FFAFA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do_cya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80808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do_cyan 4">
        <a:dk1>
          <a:srgbClr val="2C2C42"/>
        </a:dk1>
        <a:lt1>
          <a:srgbClr val="FFFFCC"/>
        </a:lt1>
        <a:dk2>
          <a:srgbClr val="666699"/>
        </a:dk2>
        <a:lt2>
          <a:srgbClr val="FFCC00"/>
        </a:lt2>
        <a:accent1>
          <a:srgbClr val="FF9933"/>
        </a:accent1>
        <a:accent2>
          <a:srgbClr val="808000"/>
        </a:accent2>
        <a:accent3>
          <a:srgbClr val="B8B8CA"/>
        </a:accent3>
        <a:accent4>
          <a:srgbClr val="DADAAE"/>
        </a:accent4>
        <a:accent5>
          <a:srgbClr val="FFCAAD"/>
        </a:accent5>
        <a:accent6>
          <a:srgbClr val="737300"/>
        </a:accent6>
        <a:hlink>
          <a:srgbClr val="CC6600"/>
        </a:hlink>
        <a:folHlink>
          <a:srgbClr val="33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do_cyan 5">
        <a:dk1>
          <a:srgbClr val="50000F"/>
        </a:dk1>
        <a:lt1>
          <a:srgbClr val="FFCC00"/>
        </a:lt1>
        <a:dk2>
          <a:srgbClr val="800000"/>
        </a:dk2>
        <a:lt2>
          <a:srgbClr val="FFFFCC"/>
        </a:lt2>
        <a:accent1>
          <a:srgbClr val="808000"/>
        </a:accent1>
        <a:accent2>
          <a:srgbClr val="993366"/>
        </a:accent2>
        <a:accent3>
          <a:srgbClr val="C0AAAA"/>
        </a:accent3>
        <a:accent4>
          <a:srgbClr val="DAAE00"/>
        </a:accent4>
        <a:accent5>
          <a:srgbClr val="C0C0AA"/>
        </a:accent5>
        <a:accent6>
          <a:srgbClr val="8A2D5C"/>
        </a:accent6>
        <a:hlink>
          <a:srgbClr val="FF505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do_cyan 6">
        <a:dk1>
          <a:srgbClr val="333300"/>
        </a:dk1>
        <a:lt1>
          <a:srgbClr val="FFCC00"/>
        </a:lt1>
        <a:dk2>
          <a:srgbClr val="666633"/>
        </a:dk2>
        <a:lt2>
          <a:srgbClr val="FFFFCC"/>
        </a:lt2>
        <a:accent1>
          <a:srgbClr val="8F7401"/>
        </a:accent1>
        <a:accent2>
          <a:srgbClr val="CC6600"/>
        </a:accent2>
        <a:accent3>
          <a:srgbClr val="B8B8AD"/>
        </a:accent3>
        <a:accent4>
          <a:srgbClr val="DAAE00"/>
        </a:accent4>
        <a:accent5>
          <a:srgbClr val="C6BCAA"/>
        </a:accent5>
        <a:accent6>
          <a:srgbClr val="B95C00"/>
        </a:accent6>
        <a:hlink>
          <a:srgbClr val="666699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do_cyan 7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23711</TotalTime>
  <Words>474</Words>
  <Application>Microsoft Office PowerPoint</Application>
  <PresentationFormat>画面に合わせる (4:3)</PresentationFormat>
  <Paragraphs>87</Paragraphs>
  <Slides>7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9" baseType="lpstr">
      <vt:lpstr>mondo_cyan</vt:lpstr>
      <vt:lpstr>1_mondo_cyan</vt:lpstr>
      <vt:lpstr>Introduction of  Device and Driver Support for Yokogawa F3RP71</vt:lpstr>
      <vt:lpstr>Outline</vt:lpstr>
      <vt:lpstr>F3RP71 (and F3RP61)</vt:lpstr>
      <vt:lpstr>Development &amp; Runtime Environment</vt:lpstr>
      <vt:lpstr>F3RP71 support</vt:lpstr>
      <vt:lpstr>Release date : TBD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 tune</dc:title>
  <dc:creator>Shuei YAMADA</dc:creator>
  <cp:lastModifiedBy>ShueiYAMADA</cp:lastModifiedBy>
  <cp:revision>1027</cp:revision>
  <dcterms:created xsi:type="dcterms:W3CDTF">2005-11-02T14:22:26Z</dcterms:created>
  <dcterms:modified xsi:type="dcterms:W3CDTF">2017-05-18T01:58:36Z</dcterms:modified>
</cp:coreProperties>
</file>