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24"/>
  </p:notesMasterIdLst>
  <p:sldIdLst>
    <p:sldId id="256" r:id="rId15"/>
    <p:sldId id="290" r:id="rId16"/>
    <p:sldId id="300" r:id="rId17"/>
    <p:sldId id="284" r:id="rId18"/>
    <p:sldId id="286" r:id="rId19"/>
    <p:sldId id="285" r:id="rId20"/>
    <p:sldId id="282" r:id="rId21"/>
    <p:sldId id="288" r:id="rId22"/>
    <p:sldId id="283" r:id="rId23"/>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Calibri" charset="0"/>
        <a:ea typeface="ＭＳ Ｐゴシック" charset="-128"/>
        <a:cs typeface="+mn-cs"/>
      </a:defRPr>
    </a:lvl1pPr>
    <a:lvl2pPr marL="742950" indent="-285750" algn="l" defTabSz="457200" rtl="0" eaLnBrk="0" fontAlgn="base" hangingPunct="0">
      <a:spcBef>
        <a:spcPct val="0"/>
      </a:spcBef>
      <a:spcAft>
        <a:spcPct val="0"/>
      </a:spcAft>
      <a:defRPr sz="2400" kern="1200">
        <a:solidFill>
          <a:schemeClr val="bg1"/>
        </a:solidFill>
        <a:latin typeface="Calibri" charset="0"/>
        <a:ea typeface="ＭＳ Ｐゴシック" charset="-128"/>
        <a:cs typeface="+mn-cs"/>
      </a:defRPr>
    </a:lvl2pPr>
    <a:lvl3pPr marL="1143000" indent="-228600" algn="l" defTabSz="457200" rtl="0" eaLnBrk="0" fontAlgn="base" hangingPunct="0">
      <a:spcBef>
        <a:spcPct val="0"/>
      </a:spcBef>
      <a:spcAft>
        <a:spcPct val="0"/>
      </a:spcAft>
      <a:defRPr sz="2400" kern="1200">
        <a:solidFill>
          <a:schemeClr val="bg1"/>
        </a:solidFill>
        <a:latin typeface="Calibri" charset="0"/>
        <a:ea typeface="ＭＳ Ｐゴシック" charset="-128"/>
        <a:cs typeface="+mn-cs"/>
      </a:defRPr>
    </a:lvl3pPr>
    <a:lvl4pPr marL="1600200" indent="-228600" algn="l" defTabSz="457200" rtl="0" eaLnBrk="0" fontAlgn="base" hangingPunct="0">
      <a:spcBef>
        <a:spcPct val="0"/>
      </a:spcBef>
      <a:spcAft>
        <a:spcPct val="0"/>
      </a:spcAft>
      <a:defRPr sz="2400" kern="1200">
        <a:solidFill>
          <a:schemeClr val="bg1"/>
        </a:solidFill>
        <a:latin typeface="Calibri" charset="0"/>
        <a:ea typeface="ＭＳ Ｐゴシック" charset="-128"/>
        <a:cs typeface="+mn-cs"/>
      </a:defRPr>
    </a:lvl4pPr>
    <a:lvl5pPr marL="2057400" indent="-228600" algn="l" defTabSz="457200" rtl="0" eaLnBrk="0" fontAlgn="base" hangingPunct="0">
      <a:spcBef>
        <a:spcPct val="0"/>
      </a:spcBef>
      <a:spcAft>
        <a:spcPct val="0"/>
      </a:spcAft>
      <a:defRPr sz="2400" kern="1200">
        <a:solidFill>
          <a:schemeClr val="bg1"/>
        </a:solidFill>
        <a:latin typeface="Calibri" charset="0"/>
        <a:ea typeface="ＭＳ Ｐゴシック" charset="-128"/>
        <a:cs typeface="+mn-cs"/>
      </a:defRPr>
    </a:lvl5pPr>
    <a:lvl6pPr marL="2286000" algn="l" defTabSz="914400" rtl="0" eaLnBrk="1" latinLnBrk="0" hangingPunct="1">
      <a:defRPr sz="2400" kern="1200">
        <a:solidFill>
          <a:schemeClr val="bg1"/>
        </a:solidFill>
        <a:latin typeface="Calibri" charset="0"/>
        <a:ea typeface="ＭＳ Ｐゴシック" charset="-128"/>
        <a:cs typeface="+mn-cs"/>
      </a:defRPr>
    </a:lvl6pPr>
    <a:lvl7pPr marL="2743200" algn="l" defTabSz="914400" rtl="0" eaLnBrk="1" latinLnBrk="0" hangingPunct="1">
      <a:defRPr sz="2400" kern="1200">
        <a:solidFill>
          <a:schemeClr val="bg1"/>
        </a:solidFill>
        <a:latin typeface="Calibri" charset="0"/>
        <a:ea typeface="ＭＳ Ｐゴシック" charset="-128"/>
        <a:cs typeface="+mn-cs"/>
      </a:defRPr>
    </a:lvl7pPr>
    <a:lvl8pPr marL="3200400" algn="l" defTabSz="914400" rtl="0" eaLnBrk="1" latinLnBrk="0" hangingPunct="1">
      <a:defRPr sz="2400" kern="1200">
        <a:solidFill>
          <a:schemeClr val="bg1"/>
        </a:solidFill>
        <a:latin typeface="Calibri" charset="0"/>
        <a:ea typeface="ＭＳ Ｐゴシック" charset="-128"/>
        <a:cs typeface="+mn-cs"/>
      </a:defRPr>
    </a:lvl8pPr>
    <a:lvl9pPr marL="3657600" algn="l" defTabSz="914400" rtl="0" eaLnBrk="1" latinLnBrk="0" hangingPunct="1">
      <a:defRPr sz="2400" kern="1200">
        <a:solidFill>
          <a:schemeClr val="bg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3356"/>
  </p:normalViewPr>
  <p:slideViewPr>
    <p:cSldViewPr>
      <p:cViewPr varScale="1">
        <p:scale>
          <a:sx n="104" d="100"/>
          <a:sy n="104" d="100"/>
        </p:scale>
        <p:origin x="1640"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61795" name="Text Box 2"/>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5363" name="Rectangle 3"/>
          <p:cNvSpPr>
            <a:spLocks noGrp="1" noChangeArrowheads="1"/>
          </p:cNvSpPr>
          <p:nvPr>
            <p:ph type="dt"/>
          </p:nvPr>
        </p:nvSpPr>
        <p:spPr bwMode="auto">
          <a:xfrm>
            <a:off x="3884613" y="0"/>
            <a:ext cx="2970212" cy="455613"/>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
                <a:srgbClr val="000000"/>
              </a:buClr>
              <a:buSzPct val="45000"/>
              <a:buFont typeface="Wingdings" charset="0"/>
              <a:buNone/>
              <a:tabLst>
                <a:tab pos="723900" algn="l"/>
                <a:tab pos="1447800" algn="l"/>
                <a:tab pos="2171700" algn="l"/>
                <a:tab pos="2895600" algn="l"/>
              </a:tabLst>
              <a:defRPr sz="1200">
                <a:solidFill>
                  <a:srgbClr val="000000"/>
                </a:solidFill>
                <a:latin typeface="Times New Roman" charset="0"/>
                <a:ea typeface="ＭＳ Ｐゴシック" charset="0"/>
                <a:cs typeface="DejaVu Sans" charset="0"/>
              </a:defRPr>
            </a:lvl1pPr>
          </a:lstStyle>
          <a:p>
            <a:pPr>
              <a:defRPr/>
            </a:pPr>
            <a:r>
              <a:rPr lang="en-US"/>
              <a:t>10/25/12</a:t>
            </a:r>
          </a:p>
        </p:txBody>
      </p:sp>
      <p:sp>
        <p:nvSpPr>
          <p:cNvPr id="161797" name="Rectangle 4"/>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5" name="Rectangle 5"/>
          <p:cNvSpPr>
            <a:spLocks noGrp="1" noChangeArrowheads="1"/>
          </p:cNvSpPr>
          <p:nvPr>
            <p:ph type="body"/>
          </p:nvPr>
        </p:nvSpPr>
        <p:spPr bwMode="auto">
          <a:xfrm>
            <a:off x="685800" y="4343400"/>
            <a:ext cx="5484813" cy="4113213"/>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p>
            <a:pPr lvl="0"/>
            <a:endParaRPr lang="en-US" noProof="0"/>
          </a:p>
        </p:txBody>
      </p:sp>
      <p:sp>
        <p:nvSpPr>
          <p:cNvPr id="15366" name="Rectangle 6"/>
          <p:cNvSpPr>
            <a:spLocks noGrp="1" noChangeArrowheads="1"/>
          </p:cNvSpPr>
          <p:nvPr>
            <p:ph type="ftr"/>
          </p:nvPr>
        </p:nvSpPr>
        <p:spPr bwMode="auto">
          <a:xfrm>
            <a:off x="0" y="8501063"/>
            <a:ext cx="2970213" cy="639762"/>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b" anchorCtr="0" compatLnSpc="1">
            <a:prstTxWarp prst="textNoShape">
              <a:avLst/>
            </a:prstTxWarp>
          </a:bodyPr>
          <a:lstStyle>
            <a:lvl1pPr eaLnBrk="1" hangingPunct="1">
              <a:buClr>
                <a:srgbClr val="000000"/>
              </a:buClr>
              <a:buSzPct val="45000"/>
              <a:buFont typeface="Wingdings" charset="2"/>
              <a:buNone/>
              <a:tabLst>
                <a:tab pos="723900" algn="l"/>
                <a:tab pos="1447800" algn="l"/>
                <a:tab pos="2171700" algn="l"/>
                <a:tab pos="2895600" algn="l"/>
              </a:tabLst>
              <a:defRPr sz="1200" smtClean="0">
                <a:solidFill>
                  <a:srgbClr val="000000"/>
                </a:solidFill>
                <a:latin typeface="Times New Roman" charset="0"/>
              </a:defRPr>
            </a:lvl1pPr>
          </a:lstStyle>
          <a:p>
            <a:pPr>
              <a:defRPr/>
            </a:pPr>
            <a:r>
              <a:rPr lang="en-US" altLang="en-US"/>
              <a:t>Go to ”Insert (View) | Header and Footer" to add your organization, sponsor, meeting name here; then, click "Apply to All"</a:t>
            </a:r>
          </a:p>
        </p:txBody>
      </p:sp>
      <p:sp>
        <p:nvSpPr>
          <p:cNvPr id="15367" name="Rectangle 7"/>
          <p:cNvSpPr>
            <a:spLocks noGrp="1" noChangeArrowheads="1"/>
          </p:cNvSpPr>
          <p:nvPr>
            <p:ph type="sldNum"/>
          </p:nvPr>
        </p:nvSpPr>
        <p:spPr bwMode="auto">
          <a:xfrm>
            <a:off x="3884613" y="8685213"/>
            <a:ext cx="2970212" cy="455612"/>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charset="2"/>
              <a:buNone/>
              <a:tabLst>
                <a:tab pos="723900" algn="l"/>
                <a:tab pos="1447800" algn="l"/>
                <a:tab pos="2171700" algn="l"/>
                <a:tab pos="2895600" algn="l"/>
              </a:tabLst>
              <a:defRPr sz="1200" smtClean="0">
                <a:solidFill>
                  <a:srgbClr val="000000"/>
                </a:solidFill>
                <a:latin typeface="Times New Roman" charset="0"/>
              </a:defRPr>
            </a:lvl1pPr>
          </a:lstStyle>
          <a:p>
            <a:pPr>
              <a:defRPr/>
            </a:pPr>
            <a:fld id="{8F805EEA-4043-8B49-A594-F50A61DEB0F3}" type="slidenum">
              <a:rPr lang="en-US" altLang="en-US"/>
              <a:pPr>
                <a:defRPr/>
              </a:pPr>
              <a:t>‹#›</a:t>
            </a:fld>
            <a:endParaRPr lang="en-US" altLang="en-US"/>
          </a:p>
        </p:txBody>
      </p:sp>
    </p:spTree>
    <p:extLst>
      <p:ext uri="{BB962C8B-B14F-4D97-AF65-F5344CB8AC3E}">
        <p14:creationId xmlns:p14="http://schemas.microsoft.com/office/powerpoint/2010/main" val="101689290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Date Placeholder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63843" name="Rectangle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6384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64356B83-8730-334B-9EF4-FFB988F7EC11}" type="slidenum">
              <a:rPr lang="en-US" altLang="en-US">
                <a:ea typeface="MS PGothic" charset="-128"/>
                <a:cs typeface="MS PGothic" charset="-128"/>
              </a:rPr>
              <a:pPr>
                <a:spcBef>
                  <a:spcPct val="0"/>
                </a:spcBef>
                <a:buSzPct val="45000"/>
                <a:buFont typeface="Wingdings" charset="2"/>
                <a:buNone/>
              </a:pPr>
              <a:t>1</a:t>
            </a:fld>
            <a:endParaRPr lang="en-US" altLang="en-US">
              <a:ea typeface="MS PGothic" charset="-128"/>
              <a:cs typeface="MS PGothic" charset="-128"/>
            </a:endParaRPr>
          </a:p>
        </p:txBody>
      </p:sp>
      <p:sp>
        <p:nvSpPr>
          <p:cNvPr id="16384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163846" name="Text Box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charset="0"/>
              <a:ea typeface="MS PGothic" charset="-128"/>
              <a:cs typeface="MS PGothic" charset="-128"/>
            </a:endParaRPr>
          </a:p>
        </p:txBody>
      </p:sp>
    </p:spTree>
    <p:extLst>
      <p:ext uri="{BB962C8B-B14F-4D97-AF65-F5344CB8AC3E}">
        <p14:creationId xmlns:p14="http://schemas.microsoft.com/office/powerpoint/2010/main" val="124425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4083"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4084"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53CCF2B2-5FCB-BB43-81B2-905571EB143E}" type="slidenum">
              <a:rPr lang="en-US" altLang="en-US">
                <a:ea typeface="MS PGothic" charset="-128"/>
                <a:cs typeface="MS PGothic" charset="-128"/>
              </a:rPr>
              <a:pPr>
                <a:spcBef>
                  <a:spcPct val="0"/>
                </a:spcBef>
                <a:buSzPct val="45000"/>
                <a:buFont typeface="Wingdings" charset="2"/>
                <a:buNone/>
              </a:pPr>
              <a:t>2</a:t>
            </a:fld>
            <a:endParaRPr lang="en-US" altLang="en-US">
              <a:ea typeface="MS PGothic" charset="-128"/>
              <a:cs typeface="MS PGothic" charset="-128"/>
            </a:endParaRPr>
          </a:p>
        </p:txBody>
      </p:sp>
      <p:sp>
        <p:nvSpPr>
          <p:cNvPr id="17408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r>
              <a:rPr lang="en-US" sz="1200" b="0" i="0" kern="1200" dirty="0">
                <a:solidFill>
                  <a:srgbClr val="000000"/>
                </a:solidFill>
                <a:effectLst/>
                <a:latin typeface="Times New Roman" charset="0"/>
                <a:ea typeface="ＭＳ Ｐゴシック" charset="0"/>
                <a:cs typeface="ＭＳ Ｐゴシック" charset="0"/>
              </a:rPr>
              <a:t>The DAQ software interfaces with several technical subsystems to provide time-correlated and synchronously sampled data that can be used for commissioning, troubleshooting, performance monitoring and early fault detection. The key features of the system include capability to acquire data from multiple subsystems at various sample rates, support for continuous data acquisition, and ability to route the data to any number of applications.</a:t>
            </a:r>
            <a:endParaRPr lang="en-US" dirty="0">
              <a:cs typeface="+mn-cs"/>
            </a:endParaRPr>
          </a:p>
        </p:txBody>
      </p:sp>
      <p:sp>
        <p:nvSpPr>
          <p:cNvPr id="174087"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4088"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6530EA31-9C39-184E-9D5D-8E099936C31C}"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2</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192454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4083"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4084"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53CCF2B2-5FCB-BB43-81B2-905571EB143E}" type="slidenum">
              <a:rPr lang="en-US" altLang="en-US">
                <a:ea typeface="MS PGothic" charset="-128"/>
                <a:cs typeface="MS PGothic" charset="-128"/>
              </a:rPr>
              <a:pPr>
                <a:spcBef>
                  <a:spcPct val="0"/>
                </a:spcBef>
                <a:buSzPct val="45000"/>
                <a:buFont typeface="Wingdings" charset="2"/>
                <a:buNone/>
              </a:pPr>
              <a:t>3</a:t>
            </a:fld>
            <a:endParaRPr lang="en-US" altLang="en-US">
              <a:ea typeface="MS PGothic" charset="-128"/>
              <a:cs typeface="MS PGothic" charset="-128"/>
            </a:endParaRPr>
          </a:p>
        </p:txBody>
      </p:sp>
      <p:sp>
        <p:nvSpPr>
          <p:cNvPr id="17408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baseline="0" dirty="0">
              <a:cs typeface="+mn-cs"/>
            </a:endParaRPr>
          </a:p>
          <a:p>
            <a:pPr>
              <a:defRPr/>
            </a:pPr>
            <a:endParaRPr lang="en-US" dirty="0">
              <a:cs typeface="+mn-cs"/>
            </a:endParaRPr>
          </a:p>
        </p:txBody>
      </p:sp>
      <p:sp>
        <p:nvSpPr>
          <p:cNvPr id="174087"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4088"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6530EA31-9C39-184E-9D5D-8E099936C31C}"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3</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218847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67939"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67940"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B453E594-F78A-5540-80F2-39E854DB9DA4}" type="slidenum">
              <a:rPr lang="en-US" altLang="en-US">
                <a:ea typeface="MS PGothic" charset="-128"/>
                <a:cs typeface="MS PGothic" charset="-128"/>
              </a:rPr>
              <a:pPr>
                <a:spcBef>
                  <a:spcPct val="0"/>
                </a:spcBef>
                <a:buSzPct val="45000"/>
                <a:buFont typeface="Wingdings" charset="2"/>
                <a:buNone/>
              </a:pPr>
              <a:t>4</a:t>
            </a:fld>
            <a:endParaRPr lang="en-US" altLang="en-US">
              <a:ea typeface="MS PGothic" charset="-128"/>
              <a:cs typeface="MS PGothic" charset="-128"/>
            </a:endParaRPr>
          </a:p>
        </p:txBody>
      </p:sp>
      <p:sp>
        <p:nvSpPr>
          <p:cNvPr id="16794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dirty="0">
              <a:cs typeface="+mn-cs"/>
            </a:endParaRPr>
          </a:p>
        </p:txBody>
      </p:sp>
      <p:sp>
        <p:nvSpPr>
          <p:cNvPr id="167943"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67944"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3CDFEE6E-6A77-0942-A59C-8E378F21088A}"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4</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30663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69987"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69988"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E10B2BB9-E9A5-7348-B5D4-C06A50B396A2}" type="slidenum">
              <a:rPr lang="en-US" altLang="en-US">
                <a:ea typeface="MS PGothic" charset="-128"/>
                <a:cs typeface="MS PGothic" charset="-128"/>
              </a:rPr>
              <a:pPr>
                <a:spcBef>
                  <a:spcPct val="0"/>
                </a:spcBef>
                <a:buSzPct val="45000"/>
                <a:buFont typeface="Wingdings" charset="2"/>
                <a:buNone/>
              </a:pPr>
              <a:t>5</a:t>
            </a:fld>
            <a:endParaRPr lang="en-US" altLang="en-US">
              <a:ea typeface="MS PGothic" charset="-128"/>
              <a:cs typeface="MS PGothic" charset="-128"/>
            </a:endParaRPr>
          </a:p>
        </p:txBody>
      </p:sp>
      <p:sp>
        <p:nvSpPr>
          <p:cNvPr id="16998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dirty="0">
              <a:cs typeface="+mn-cs"/>
            </a:endParaRPr>
          </a:p>
        </p:txBody>
      </p:sp>
      <p:sp>
        <p:nvSpPr>
          <p:cNvPr id="169991"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69992"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EA67E883-C9DF-3A49-AC58-3D70CD291DF9}"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5</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185729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2035"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2036"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DCBC63DB-2011-1C4F-9853-E73C0DD84790}" type="slidenum">
              <a:rPr lang="en-US" altLang="en-US">
                <a:ea typeface="MS PGothic" charset="-128"/>
                <a:cs typeface="MS PGothic" charset="-128"/>
              </a:rPr>
              <a:pPr>
                <a:spcBef>
                  <a:spcPct val="0"/>
                </a:spcBef>
                <a:buSzPct val="45000"/>
                <a:buFont typeface="Wingdings" charset="2"/>
                <a:buNone/>
              </a:pPr>
              <a:t>6</a:t>
            </a:fld>
            <a:endParaRPr lang="en-US" altLang="en-US">
              <a:ea typeface="MS PGothic" charset="-128"/>
              <a:cs typeface="MS PGothic" charset="-128"/>
            </a:endParaRPr>
          </a:p>
        </p:txBody>
      </p:sp>
      <p:sp>
        <p:nvSpPr>
          <p:cNvPr id="17203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dirty="0">
              <a:cs typeface="+mn-cs"/>
            </a:endParaRPr>
          </a:p>
        </p:txBody>
      </p:sp>
      <p:sp>
        <p:nvSpPr>
          <p:cNvPr id="172039"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2040"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C8E39C01-28E4-D747-908E-252B641EE30B}"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6</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187250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4083"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4084"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53CCF2B2-5FCB-BB43-81B2-905571EB143E}" type="slidenum">
              <a:rPr lang="en-US" altLang="en-US">
                <a:ea typeface="MS PGothic" charset="-128"/>
                <a:cs typeface="MS PGothic" charset="-128"/>
              </a:rPr>
              <a:pPr>
                <a:spcBef>
                  <a:spcPct val="0"/>
                </a:spcBef>
                <a:buSzPct val="45000"/>
                <a:buFont typeface="Wingdings" charset="2"/>
                <a:buNone/>
              </a:pPr>
              <a:t>7</a:t>
            </a:fld>
            <a:endParaRPr lang="en-US" altLang="en-US">
              <a:ea typeface="MS PGothic" charset="-128"/>
              <a:cs typeface="MS PGothic" charset="-128"/>
            </a:endParaRPr>
          </a:p>
        </p:txBody>
      </p:sp>
      <p:sp>
        <p:nvSpPr>
          <p:cNvPr id="17408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r>
              <a:rPr lang="en-US" dirty="0">
                <a:cs typeface="+mn-cs"/>
              </a:rPr>
              <a:t># Prototype is based off AD Core v4-plugin branch (July 2016)</a:t>
            </a:r>
          </a:p>
          <a:p>
            <a:pPr>
              <a:defRPr/>
            </a:pPr>
            <a:endParaRPr lang="en-US" dirty="0">
              <a:cs typeface="+mn-cs"/>
            </a:endParaRPr>
          </a:p>
          <a:p>
            <a:pPr>
              <a:defRPr/>
            </a:pPr>
            <a:r>
              <a:rPr lang="en-US" dirty="0">
                <a:cs typeface="+mn-cs"/>
              </a:rPr>
              <a:t># AD Core Changes in </a:t>
            </a:r>
            <a:r>
              <a:rPr lang="en-US" dirty="0" err="1">
                <a:cs typeface="+mn-cs"/>
              </a:rPr>
              <a:t>NDArray.h</a:t>
            </a:r>
            <a:r>
              <a:rPr lang="en-US" dirty="0">
                <a:cs typeface="+mn-cs"/>
              </a:rPr>
              <a:t> (6 lines)</a:t>
            </a:r>
          </a:p>
          <a:p>
            <a:pPr>
              <a:defRPr/>
            </a:pPr>
            <a:endParaRPr lang="en-US" dirty="0">
              <a:cs typeface="+mn-cs"/>
            </a:endParaRPr>
          </a:p>
          <a:p>
            <a:pPr>
              <a:defRPr/>
            </a:pPr>
            <a:r>
              <a:rPr lang="en-US" dirty="0"/>
              <a:t>bluegill1&gt; diff ./</a:t>
            </a:r>
            <a:r>
              <a:rPr lang="en-US" dirty="0" err="1"/>
              <a:t>ADApp</a:t>
            </a:r>
            <a:r>
              <a:rPr lang="en-US" dirty="0"/>
              <a:t>/</a:t>
            </a:r>
            <a:r>
              <a:rPr lang="en-US" dirty="0" err="1"/>
              <a:t>ADSrc</a:t>
            </a:r>
            <a:r>
              <a:rPr lang="en-US" dirty="0"/>
              <a:t>/</a:t>
            </a:r>
            <a:r>
              <a:rPr lang="en-US" dirty="0" err="1"/>
              <a:t>NDArray.h</a:t>
            </a:r>
            <a:r>
              <a:rPr lang="en-US" dirty="0"/>
              <a:t> ./</a:t>
            </a:r>
            <a:r>
              <a:rPr lang="en-US" dirty="0" err="1"/>
              <a:t>ADApp</a:t>
            </a:r>
            <a:r>
              <a:rPr lang="en-US" dirty="0"/>
              <a:t>/</a:t>
            </a:r>
            <a:r>
              <a:rPr lang="en-US" dirty="0" err="1"/>
              <a:t>ADSrc</a:t>
            </a:r>
            <a:r>
              <a:rPr lang="en-US" dirty="0"/>
              <a:t>/</a:t>
            </a:r>
            <a:r>
              <a:rPr lang="en-US" dirty="0" err="1"/>
              <a:t>NDArray.h.orig</a:t>
            </a:r>
            <a:endParaRPr lang="en-US" dirty="0"/>
          </a:p>
          <a:p>
            <a:pPr>
              <a:defRPr/>
            </a:pPr>
            <a:r>
              <a:rPr lang="cs-CZ" dirty="0"/>
              <a:t>94c94</a:t>
            </a:r>
          </a:p>
          <a:p>
            <a:pPr>
              <a:defRPr/>
            </a:pPr>
            <a:r>
              <a:rPr lang="cs-CZ" dirty="0"/>
              <a:t>&lt;     </a:t>
            </a:r>
            <a:r>
              <a:rPr lang="cs-CZ" dirty="0" err="1"/>
              <a:t>virtual</a:t>
            </a:r>
            <a:r>
              <a:rPr lang="cs-CZ" dirty="0"/>
              <a:t> ~</a:t>
            </a:r>
            <a:r>
              <a:rPr lang="cs-CZ" dirty="0" err="1"/>
              <a:t>NDArray</a:t>
            </a:r>
            <a:r>
              <a:rPr lang="cs-CZ" dirty="0"/>
              <a:t>();</a:t>
            </a:r>
          </a:p>
          <a:p>
            <a:pPr>
              <a:defRPr/>
            </a:pPr>
            <a:r>
              <a:rPr lang="en-US" dirty="0"/>
              <a:t>---</a:t>
            </a:r>
          </a:p>
          <a:p>
            <a:pPr>
              <a:defRPr/>
            </a:pPr>
            <a:r>
              <a:rPr lang="en-US" dirty="0"/>
              <a:t>&gt;     ~</a:t>
            </a:r>
            <a:r>
              <a:rPr lang="en-US" dirty="0" err="1"/>
              <a:t>NDArray</a:t>
            </a:r>
            <a:r>
              <a:rPr lang="en-US" dirty="0"/>
              <a:t>();</a:t>
            </a:r>
          </a:p>
          <a:p>
            <a:pPr>
              <a:defRPr/>
            </a:pPr>
            <a:r>
              <a:rPr lang="fi-FI" dirty="0"/>
              <a:t>101c101</a:t>
            </a:r>
          </a:p>
          <a:p>
            <a:pPr>
              <a:defRPr/>
            </a:pPr>
            <a:r>
              <a:rPr lang="hr-HR" dirty="0"/>
              <a:t>&lt; </a:t>
            </a:r>
          </a:p>
          <a:p>
            <a:pPr>
              <a:defRPr/>
            </a:pPr>
            <a:r>
              <a:rPr lang="en-US" dirty="0"/>
              <a:t>---</a:t>
            </a:r>
          </a:p>
          <a:p>
            <a:pPr>
              <a:defRPr/>
            </a:pPr>
            <a:r>
              <a:rPr lang="ro-RO" dirty="0"/>
              <a:t>&gt;     </a:t>
            </a:r>
          </a:p>
          <a:p>
            <a:pPr>
              <a:defRPr/>
            </a:pPr>
            <a:r>
              <a:rPr lang="fi-FI" dirty="0"/>
              <a:t>152,155d151</a:t>
            </a:r>
          </a:p>
          <a:p>
            <a:pPr>
              <a:defRPr/>
            </a:pPr>
            <a:r>
              <a:rPr lang="fi-FI" dirty="0"/>
              <a:t>&lt; </a:t>
            </a:r>
            <a:r>
              <a:rPr lang="fi-FI" dirty="0" err="1"/>
              <a:t>protected</a:t>
            </a:r>
            <a:r>
              <a:rPr lang="fi-FI" dirty="0"/>
              <a:t>:</a:t>
            </a:r>
          </a:p>
          <a:p>
            <a:pPr>
              <a:defRPr/>
            </a:pPr>
            <a:r>
              <a:rPr lang="fi-FI" dirty="0"/>
              <a:t>&lt;     </a:t>
            </a:r>
            <a:r>
              <a:rPr lang="fi-FI" dirty="0" err="1"/>
              <a:t>virtual</a:t>
            </a:r>
            <a:r>
              <a:rPr lang="fi-FI" dirty="0"/>
              <a:t> </a:t>
            </a:r>
            <a:r>
              <a:rPr lang="fi-FI" dirty="0" err="1"/>
              <a:t>NDArray</a:t>
            </a:r>
            <a:r>
              <a:rPr lang="fi-FI" dirty="0"/>
              <a:t>* </a:t>
            </a:r>
            <a:r>
              <a:rPr lang="fi-FI" dirty="0" err="1"/>
              <a:t>createArray</a:t>
            </a:r>
            <a:r>
              <a:rPr lang="fi-FI" dirty="0"/>
              <a:t>();</a:t>
            </a:r>
          </a:p>
          <a:p>
            <a:pPr>
              <a:defRPr/>
            </a:pPr>
            <a:r>
              <a:rPr lang="fi-FI" dirty="0"/>
              <a:t>&lt;     </a:t>
            </a:r>
            <a:r>
              <a:rPr lang="fi-FI" dirty="0" err="1"/>
              <a:t>virtual</a:t>
            </a:r>
            <a:r>
              <a:rPr lang="fi-FI" dirty="0"/>
              <a:t> </a:t>
            </a:r>
            <a:r>
              <a:rPr lang="fi-FI" dirty="0" err="1"/>
              <a:t>void</a:t>
            </a:r>
            <a:r>
              <a:rPr lang="fi-FI" dirty="0"/>
              <a:t> </a:t>
            </a:r>
            <a:r>
              <a:rPr lang="fi-FI" dirty="0" err="1"/>
              <a:t>onAllocateArray</a:t>
            </a:r>
            <a:r>
              <a:rPr lang="fi-FI" dirty="0"/>
              <a:t>(</a:t>
            </a:r>
            <a:r>
              <a:rPr lang="fi-FI" dirty="0" err="1"/>
              <a:t>NDArray</a:t>
            </a:r>
            <a:r>
              <a:rPr lang="fi-FI" dirty="0"/>
              <a:t> *</a:t>
            </a:r>
            <a:r>
              <a:rPr lang="fi-FI" dirty="0" err="1"/>
              <a:t>pArray</a:t>
            </a:r>
            <a:r>
              <a:rPr lang="fi-FI" dirty="0"/>
              <a:t>);</a:t>
            </a:r>
          </a:p>
          <a:p>
            <a:pPr>
              <a:defRPr/>
            </a:pPr>
            <a:r>
              <a:rPr lang="fi-FI" dirty="0"/>
              <a:t>&lt;     </a:t>
            </a:r>
            <a:r>
              <a:rPr lang="fi-FI" dirty="0" err="1"/>
              <a:t>virtual</a:t>
            </a:r>
            <a:r>
              <a:rPr lang="fi-FI" dirty="0"/>
              <a:t> </a:t>
            </a:r>
            <a:r>
              <a:rPr lang="fi-FI" dirty="0" err="1"/>
              <a:t>void</a:t>
            </a:r>
            <a:r>
              <a:rPr lang="fi-FI" dirty="0"/>
              <a:t> </a:t>
            </a:r>
            <a:r>
              <a:rPr lang="fi-FI" dirty="0" err="1"/>
              <a:t>onReleaseArray</a:t>
            </a:r>
            <a:r>
              <a:rPr lang="fi-FI" dirty="0"/>
              <a:t>(</a:t>
            </a:r>
            <a:r>
              <a:rPr lang="fi-FI" dirty="0" err="1"/>
              <a:t>NDArray</a:t>
            </a:r>
            <a:r>
              <a:rPr lang="fi-FI" dirty="0"/>
              <a:t> *</a:t>
            </a:r>
            <a:r>
              <a:rPr lang="fi-FI" dirty="0" err="1"/>
              <a:t>pArray</a:t>
            </a:r>
            <a:r>
              <a:rPr lang="fi-FI" dirty="0"/>
              <a:t>);</a:t>
            </a:r>
          </a:p>
          <a:p>
            <a:pPr>
              <a:defRPr/>
            </a:pPr>
            <a:r>
              <a:rPr lang="is-IS" dirty="0"/>
              <a:t>164d159</a:t>
            </a:r>
          </a:p>
          <a:p>
            <a:pPr>
              <a:defRPr/>
            </a:pPr>
            <a:r>
              <a:rPr lang="en-US" dirty="0"/>
              <a:t>&lt;     </a:t>
            </a:r>
            <a:r>
              <a:rPr lang="en-US" dirty="0" err="1"/>
              <a:t>size_t</a:t>
            </a:r>
            <a:r>
              <a:rPr lang="en-US" dirty="0"/>
              <a:t> </a:t>
            </a:r>
            <a:r>
              <a:rPr lang="en-US" dirty="0" err="1"/>
              <a:t>ellNodeOffset</a:t>
            </a:r>
            <a:r>
              <a:rPr lang="en-US" dirty="0"/>
              <a:t>;</a:t>
            </a:r>
          </a:p>
          <a:p>
            <a:pPr>
              <a:defRPr/>
            </a:pPr>
            <a:endParaRPr lang="en-US" dirty="0"/>
          </a:p>
          <a:p>
            <a:pPr>
              <a:defRPr/>
            </a:pPr>
            <a:endParaRPr lang="en-US" dirty="0"/>
          </a:p>
          <a:p>
            <a:pPr>
              <a:defRPr/>
            </a:pPr>
            <a:r>
              <a:rPr lang="en-US" dirty="0"/>
              <a:t># AD Core Changes in </a:t>
            </a:r>
            <a:r>
              <a:rPr lang="en-US" dirty="0" err="1"/>
              <a:t>NDArrayPool.cpp</a:t>
            </a:r>
            <a:r>
              <a:rPr lang="en-US" dirty="0"/>
              <a:t> (25 lines)</a:t>
            </a:r>
          </a:p>
          <a:p>
            <a:pPr>
              <a:defRPr/>
            </a:pPr>
            <a:endParaRPr lang="en-US" dirty="0">
              <a:cs typeface="+mn-cs"/>
            </a:endParaRPr>
          </a:p>
          <a:p>
            <a:pPr>
              <a:defRPr/>
            </a:pPr>
            <a:r>
              <a:rPr lang="en-US" dirty="0"/>
              <a:t>bluegill1&gt; diff ./</a:t>
            </a:r>
            <a:r>
              <a:rPr lang="en-US" dirty="0" err="1"/>
              <a:t>ADApp</a:t>
            </a:r>
            <a:r>
              <a:rPr lang="en-US" dirty="0"/>
              <a:t>/</a:t>
            </a:r>
            <a:r>
              <a:rPr lang="en-US" dirty="0" err="1"/>
              <a:t>ADSrc</a:t>
            </a:r>
            <a:r>
              <a:rPr lang="en-US" dirty="0"/>
              <a:t>/</a:t>
            </a:r>
            <a:r>
              <a:rPr lang="en-US" dirty="0" err="1"/>
              <a:t>NDArrayPool.cpp</a:t>
            </a:r>
            <a:r>
              <a:rPr lang="en-US" dirty="0"/>
              <a:t> ./</a:t>
            </a:r>
            <a:r>
              <a:rPr lang="en-US" dirty="0" err="1"/>
              <a:t>ADApp</a:t>
            </a:r>
            <a:r>
              <a:rPr lang="en-US" dirty="0"/>
              <a:t>/</a:t>
            </a:r>
            <a:r>
              <a:rPr lang="en-US" dirty="0" err="1"/>
              <a:t>ADSrc</a:t>
            </a:r>
            <a:r>
              <a:rPr lang="en-US" dirty="0"/>
              <a:t>/</a:t>
            </a:r>
            <a:r>
              <a:rPr lang="en-US" dirty="0" err="1"/>
              <a:t>NDArrayPool.cpp.orig</a:t>
            </a:r>
            <a:endParaRPr lang="en-US" dirty="0"/>
          </a:p>
          <a:p>
            <a:pPr>
              <a:defRPr/>
            </a:pPr>
            <a:r>
              <a:rPr lang="en-US" dirty="0"/>
              <a:t>10d9</a:t>
            </a:r>
          </a:p>
          <a:p>
            <a:pPr>
              <a:defRPr/>
            </a:pPr>
            <a:r>
              <a:rPr lang="en-US" dirty="0"/>
              <a:t>&lt; #include &lt;</a:t>
            </a:r>
            <a:r>
              <a:rPr lang="en-US" dirty="0" err="1"/>
              <a:t>dbDefs.h</a:t>
            </a:r>
            <a:r>
              <a:rPr lang="en-US" dirty="0"/>
              <a:t>&gt;</a:t>
            </a:r>
          </a:p>
          <a:p>
            <a:pPr>
              <a:defRPr/>
            </a:pPr>
            <a:r>
              <a:rPr lang="en-US" dirty="0"/>
              <a:t>43,54d41</a:t>
            </a:r>
          </a:p>
          <a:p>
            <a:pPr>
              <a:defRPr/>
            </a:pPr>
            <a:r>
              <a:rPr lang="en-US" dirty="0"/>
              <a:t>&lt; </a:t>
            </a:r>
            <a:r>
              <a:rPr lang="en-US" dirty="0" err="1"/>
              <a:t>NDArray</a:t>
            </a:r>
            <a:r>
              <a:rPr lang="en-US" dirty="0"/>
              <a:t>* </a:t>
            </a:r>
            <a:r>
              <a:rPr lang="en-US" dirty="0" err="1"/>
              <a:t>NDArrayPool</a:t>
            </a:r>
            <a:r>
              <a:rPr lang="en-US" dirty="0"/>
              <a:t>::</a:t>
            </a:r>
            <a:r>
              <a:rPr lang="en-US" dirty="0" err="1"/>
              <a:t>createArray</a:t>
            </a:r>
            <a:r>
              <a:rPr lang="en-US" dirty="0"/>
              <a:t>() </a:t>
            </a:r>
          </a:p>
          <a:p>
            <a:pPr>
              <a:defRPr/>
            </a:pPr>
            <a:r>
              <a:rPr lang="hr-HR" dirty="0"/>
              <a:t>&lt; {</a:t>
            </a:r>
          </a:p>
          <a:p>
            <a:pPr>
              <a:defRPr/>
            </a:pPr>
            <a:r>
              <a:rPr lang="en-US" dirty="0"/>
              <a:t>&lt;     return new </a:t>
            </a:r>
            <a:r>
              <a:rPr lang="en-US" dirty="0" err="1"/>
              <a:t>NDArray</a:t>
            </a:r>
            <a:r>
              <a:rPr lang="en-US" dirty="0"/>
              <a:t>;</a:t>
            </a:r>
          </a:p>
          <a:p>
            <a:pPr>
              <a:defRPr/>
            </a:pPr>
            <a:r>
              <a:rPr lang="hr-HR" dirty="0"/>
              <a:t>&lt; }</a:t>
            </a:r>
          </a:p>
          <a:p>
            <a:pPr>
              <a:defRPr/>
            </a:pPr>
            <a:r>
              <a:rPr lang="en-US" dirty="0"/>
              <a:t>&lt; void </a:t>
            </a:r>
            <a:r>
              <a:rPr lang="en-US" dirty="0" err="1"/>
              <a:t>NDArrayPool</a:t>
            </a:r>
            <a:r>
              <a:rPr lang="en-US" dirty="0"/>
              <a:t>::</a:t>
            </a:r>
            <a:r>
              <a:rPr lang="en-US" dirty="0" err="1"/>
              <a:t>onAllocateArray</a:t>
            </a:r>
            <a:r>
              <a:rPr lang="en-US" dirty="0"/>
              <a:t>(</a:t>
            </a:r>
            <a:r>
              <a:rPr lang="en-US" dirty="0" err="1"/>
              <a:t>NDArray</a:t>
            </a:r>
            <a:r>
              <a:rPr lang="en-US" dirty="0"/>
              <a:t> *</a:t>
            </a:r>
            <a:r>
              <a:rPr lang="en-US" dirty="0" err="1"/>
              <a:t>pArray</a:t>
            </a:r>
            <a:r>
              <a:rPr lang="en-US" dirty="0"/>
              <a:t>)</a:t>
            </a:r>
          </a:p>
          <a:p>
            <a:pPr>
              <a:defRPr/>
            </a:pPr>
            <a:r>
              <a:rPr lang="hr-HR" dirty="0"/>
              <a:t>&lt; {</a:t>
            </a:r>
          </a:p>
          <a:p>
            <a:pPr>
              <a:defRPr/>
            </a:pPr>
            <a:r>
              <a:rPr lang="hr-HR" dirty="0"/>
              <a:t>&lt; }</a:t>
            </a:r>
          </a:p>
          <a:p>
            <a:pPr>
              <a:defRPr/>
            </a:pPr>
            <a:r>
              <a:rPr lang="en-US" dirty="0"/>
              <a:t>&lt; void </a:t>
            </a:r>
            <a:r>
              <a:rPr lang="en-US" dirty="0" err="1"/>
              <a:t>NDArrayPool</a:t>
            </a:r>
            <a:r>
              <a:rPr lang="en-US" dirty="0"/>
              <a:t>::</a:t>
            </a:r>
            <a:r>
              <a:rPr lang="en-US" dirty="0" err="1"/>
              <a:t>onReleaseArray</a:t>
            </a:r>
            <a:r>
              <a:rPr lang="en-US" dirty="0"/>
              <a:t>(</a:t>
            </a:r>
            <a:r>
              <a:rPr lang="en-US" dirty="0" err="1"/>
              <a:t>NDArray</a:t>
            </a:r>
            <a:r>
              <a:rPr lang="en-US" dirty="0"/>
              <a:t> *</a:t>
            </a:r>
            <a:r>
              <a:rPr lang="en-US" dirty="0" err="1"/>
              <a:t>pArray</a:t>
            </a:r>
            <a:r>
              <a:rPr lang="en-US" dirty="0"/>
              <a:t>)</a:t>
            </a:r>
          </a:p>
          <a:p>
            <a:pPr>
              <a:defRPr/>
            </a:pPr>
            <a:r>
              <a:rPr lang="hr-HR" dirty="0"/>
              <a:t>&lt; {</a:t>
            </a:r>
          </a:p>
          <a:p>
            <a:pPr>
              <a:defRPr/>
            </a:pPr>
            <a:r>
              <a:rPr lang="hr-HR" dirty="0"/>
              <a:t>&lt; }</a:t>
            </a:r>
          </a:p>
          <a:p>
            <a:pPr>
              <a:defRPr/>
            </a:pPr>
            <a:r>
              <a:rPr lang="hr-HR" dirty="0"/>
              <a:t>&lt; </a:t>
            </a:r>
          </a:p>
          <a:p>
            <a:pPr>
              <a:defRPr/>
            </a:pPr>
            <a:r>
              <a:rPr lang="hr-HR" dirty="0"/>
              <a:t>&lt; </a:t>
            </a:r>
          </a:p>
          <a:p>
            <a:pPr>
              <a:defRPr/>
            </a:pPr>
            <a:r>
              <a:rPr lang="uk-UA" dirty="0"/>
              <a:t>84,88c71</a:t>
            </a:r>
          </a:p>
          <a:p>
            <a:pPr>
              <a:defRPr/>
            </a:pPr>
            <a:r>
              <a:rPr lang="en-US" dirty="0"/>
              <a:t>&lt;   ELLNODE* </a:t>
            </a:r>
            <a:r>
              <a:rPr lang="en-US" dirty="0" err="1"/>
              <a:t>ellNode</a:t>
            </a:r>
            <a:r>
              <a:rPr lang="en-US" dirty="0"/>
              <a:t> = </a:t>
            </a:r>
            <a:r>
              <a:rPr lang="en-US" dirty="0" err="1"/>
              <a:t>ellFirst</a:t>
            </a:r>
            <a:r>
              <a:rPr lang="en-US" dirty="0"/>
              <a:t>(&amp;</a:t>
            </a:r>
            <a:r>
              <a:rPr lang="en-US" dirty="0" err="1"/>
              <a:t>freeList</a:t>
            </a:r>
            <a:r>
              <a:rPr lang="en-US" dirty="0"/>
              <a:t>_);</a:t>
            </a:r>
          </a:p>
          <a:p>
            <a:pPr>
              <a:defRPr/>
            </a:pPr>
            <a:r>
              <a:rPr lang="en-US" dirty="0"/>
              <a:t>&lt;   </a:t>
            </a:r>
            <a:r>
              <a:rPr lang="en-US" dirty="0" err="1"/>
              <a:t>pArray</a:t>
            </a:r>
            <a:r>
              <a:rPr lang="en-US" dirty="0"/>
              <a:t> = NULL;</a:t>
            </a:r>
          </a:p>
          <a:p>
            <a:pPr>
              <a:defRPr/>
            </a:pPr>
            <a:r>
              <a:rPr lang="en-US" dirty="0"/>
              <a:t>&lt;   if (</a:t>
            </a:r>
            <a:r>
              <a:rPr lang="en-US" dirty="0" err="1"/>
              <a:t>ellNode</a:t>
            </a:r>
            <a:r>
              <a:rPr lang="en-US" dirty="0"/>
              <a:t>) {</a:t>
            </a:r>
          </a:p>
          <a:p>
            <a:pPr>
              <a:defRPr/>
            </a:pPr>
            <a:r>
              <a:rPr lang="en-US" dirty="0"/>
              <a:t>&lt;       </a:t>
            </a:r>
            <a:r>
              <a:rPr lang="en-US" dirty="0" err="1"/>
              <a:t>pArray</a:t>
            </a:r>
            <a:r>
              <a:rPr lang="en-US" dirty="0"/>
              <a:t> = (</a:t>
            </a:r>
            <a:r>
              <a:rPr lang="en-US" dirty="0" err="1"/>
              <a:t>NDArray</a:t>
            </a:r>
            <a:r>
              <a:rPr lang="en-US" dirty="0"/>
              <a:t> *)((char*)</a:t>
            </a:r>
            <a:r>
              <a:rPr lang="en-US" dirty="0" err="1"/>
              <a:t>ellNode-ellNodeOffset</a:t>
            </a:r>
            <a:r>
              <a:rPr lang="en-US" dirty="0"/>
              <a:t>);</a:t>
            </a:r>
          </a:p>
          <a:p>
            <a:pPr>
              <a:defRPr/>
            </a:pPr>
            <a:r>
              <a:rPr lang="ro-RO" dirty="0"/>
              <a:t>&lt;   }</a:t>
            </a:r>
          </a:p>
          <a:p>
            <a:pPr>
              <a:defRPr/>
            </a:pPr>
            <a:r>
              <a:rPr lang="en-US" dirty="0"/>
              <a:t>---</a:t>
            </a:r>
          </a:p>
          <a:p>
            <a:pPr>
              <a:defRPr/>
            </a:pPr>
            <a:r>
              <a:rPr lang="en-US" dirty="0"/>
              <a:t>&gt;   </a:t>
            </a:r>
            <a:r>
              <a:rPr lang="en-US" dirty="0" err="1"/>
              <a:t>pArray</a:t>
            </a:r>
            <a:r>
              <a:rPr lang="en-US" dirty="0"/>
              <a:t> = (</a:t>
            </a:r>
            <a:r>
              <a:rPr lang="en-US" dirty="0" err="1"/>
              <a:t>NDArray</a:t>
            </a:r>
            <a:r>
              <a:rPr lang="en-US" dirty="0"/>
              <a:t> *)</a:t>
            </a:r>
            <a:r>
              <a:rPr lang="en-US" dirty="0" err="1"/>
              <a:t>ellFirst</a:t>
            </a:r>
            <a:r>
              <a:rPr lang="en-US" dirty="0"/>
              <a:t>(&amp;</a:t>
            </a:r>
            <a:r>
              <a:rPr lang="en-US" dirty="0" err="1"/>
              <a:t>freeList</a:t>
            </a:r>
            <a:r>
              <a:rPr lang="en-US" dirty="0"/>
              <a:t>_);</a:t>
            </a:r>
          </a:p>
          <a:p>
            <a:pPr>
              <a:defRPr/>
            </a:pPr>
            <a:r>
              <a:rPr lang="fi-FI" dirty="0"/>
              <a:t>98,102c81</a:t>
            </a:r>
          </a:p>
          <a:p>
            <a:pPr>
              <a:defRPr/>
            </a:pPr>
            <a:r>
              <a:rPr lang="en-US" dirty="0"/>
              <a:t>&lt;       //</a:t>
            </a:r>
            <a:r>
              <a:rPr lang="en-US" dirty="0" err="1"/>
              <a:t>pArray</a:t>
            </a:r>
            <a:r>
              <a:rPr lang="en-US" dirty="0"/>
              <a:t> = new </a:t>
            </a:r>
            <a:r>
              <a:rPr lang="en-US" dirty="0" err="1"/>
              <a:t>NDArray</a:t>
            </a:r>
            <a:r>
              <a:rPr lang="en-US" dirty="0"/>
              <a:t>;</a:t>
            </a:r>
          </a:p>
          <a:p>
            <a:pPr>
              <a:defRPr/>
            </a:pPr>
            <a:r>
              <a:rPr lang="en-US" dirty="0"/>
              <a:t>&lt;       </a:t>
            </a:r>
            <a:r>
              <a:rPr lang="en-US" dirty="0" err="1"/>
              <a:t>pArray</a:t>
            </a:r>
            <a:r>
              <a:rPr lang="en-US" dirty="0"/>
              <a:t> = this-&gt;</a:t>
            </a:r>
            <a:r>
              <a:rPr lang="en-US" dirty="0" err="1"/>
              <a:t>createArray</a:t>
            </a:r>
            <a:r>
              <a:rPr lang="en-US" dirty="0"/>
              <a:t>();</a:t>
            </a:r>
          </a:p>
          <a:p>
            <a:pPr>
              <a:defRPr/>
            </a:pPr>
            <a:r>
              <a:rPr lang="en-US" dirty="0"/>
              <a:t>&lt;       if (</a:t>
            </a:r>
            <a:r>
              <a:rPr lang="en-US" dirty="0" err="1"/>
              <a:t>numBuffers</a:t>
            </a:r>
            <a:r>
              <a:rPr lang="en-US" dirty="0"/>
              <a:t>_ &lt;= 1) {</a:t>
            </a:r>
          </a:p>
          <a:p>
            <a:pPr>
              <a:defRPr/>
            </a:pPr>
            <a:r>
              <a:rPr lang="en-US" dirty="0"/>
              <a:t>&lt;          </a:t>
            </a:r>
            <a:r>
              <a:rPr lang="en-US" dirty="0" err="1"/>
              <a:t>ellNodeOffset</a:t>
            </a:r>
            <a:r>
              <a:rPr lang="en-US" dirty="0"/>
              <a:t> = (char*)(&amp;(</a:t>
            </a:r>
            <a:r>
              <a:rPr lang="en-US" dirty="0" err="1"/>
              <a:t>pArray</a:t>
            </a:r>
            <a:r>
              <a:rPr lang="en-US" dirty="0"/>
              <a:t>-&gt;node)) - (char*)</a:t>
            </a:r>
            <a:r>
              <a:rPr lang="en-US" dirty="0" err="1"/>
              <a:t>pArray</a:t>
            </a:r>
            <a:r>
              <a:rPr lang="en-US" dirty="0"/>
              <a:t>;</a:t>
            </a:r>
          </a:p>
          <a:p>
            <a:pPr>
              <a:defRPr/>
            </a:pPr>
            <a:r>
              <a:rPr lang="ro-RO" dirty="0"/>
              <a:t>&lt;       }</a:t>
            </a:r>
          </a:p>
          <a:p>
            <a:pPr>
              <a:defRPr/>
            </a:pPr>
            <a:r>
              <a:rPr lang="en-US" dirty="0"/>
              <a:t>---</a:t>
            </a:r>
          </a:p>
          <a:p>
            <a:pPr>
              <a:defRPr/>
            </a:pPr>
            <a:r>
              <a:rPr lang="en-US" dirty="0"/>
              <a:t>&gt;       </a:t>
            </a:r>
            <a:r>
              <a:rPr lang="en-US" dirty="0" err="1"/>
              <a:t>pArray</a:t>
            </a:r>
            <a:r>
              <a:rPr lang="en-US" dirty="0"/>
              <a:t> = new </a:t>
            </a:r>
            <a:r>
              <a:rPr lang="en-US" dirty="0" err="1"/>
              <a:t>NDArray</a:t>
            </a:r>
            <a:r>
              <a:rPr lang="en-US" dirty="0"/>
              <a:t>;</a:t>
            </a:r>
          </a:p>
          <a:p>
            <a:pPr>
              <a:defRPr/>
            </a:pPr>
            <a:r>
              <a:rPr lang="fi-FI" dirty="0"/>
              <a:t>187d165</a:t>
            </a:r>
          </a:p>
          <a:p>
            <a:pPr>
              <a:defRPr/>
            </a:pPr>
            <a:r>
              <a:rPr lang="fi-FI" dirty="0"/>
              <a:t>&lt;   </a:t>
            </a:r>
            <a:r>
              <a:rPr lang="fi-FI" dirty="0" err="1"/>
              <a:t>onAllocateArray</a:t>
            </a:r>
            <a:r>
              <a:rPr lang="fi-FI" dirty="0"/>
              <a:t>(</a:t>
            </a:r>
            <a:r>
              <a:rPr lang="fi-FI" dirty="0" err="1"/>
              <a:t>pArray</a:t>
            </a:r>
            <a:r>
              <a:rPr lang="fi-FI" dirty="0"/>
              <a:t>);</a:t>
            </a:r>
          </a:p>
          <a:p>
            <a:pPr>
              <a:defRPr/>
            </a:pPr>
            <a:r>
              <a:rPr lang="is-IS" dirty="0"/>
              <a:t>285d262</a:t>
            </a:r>
          </a:p>
          <a:p>
            <a:pPr>
              <a:defRPr/>
            </a:pPr>
            <a:r>
              <a:rPr lang="en-US" dirty="0"/>
              <a:t>&lt;   </a:t>
            </a:r>
            <a:r>
              <a:rPr lang="en-US" dirty="0" err="1"/>
              <a:t>onReleaseArray</a:t>
            </a:r>
            <a:r>
              <a:rPr lang="en-US" dirty="0"/>
              <a:t>(</a:t>
            </a:r>
            <a:r>
              <a:rPr lang="en-US" dirty="0" err="1"/>
              <a:t>pArray</a:t>
            </a:r>
            <a:r>
              <a:rPr lang="en-US" dirty="0"/>
              <a:t>);</a:t>
            </a:r>
          </a:p>
          <a:p>
            <a:pPr>
              <a:defRPr/>
            </a:pPr>
            <a:endParaRPr lang="en-US" dirty="0">
              <a:cs typeface="+mn-cs"/>
            </a:endParaRPr>
          </a:p>
        </p:txBody>
      </p:sp>
      <p:sp>
        <p:nvSpPr>
          <p:cNvPr id="174087"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4088"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6530EA31-9C39-184E-9D5D-8E099936C31C}"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7</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201314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6131"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6132"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56D9D321-1CAF-664F-879F-AC822D665E68}" type="slidenum">
              <a:rPr lang="en-US" altLang="en-US">
                <a:ea typeface="MS PGothic" charset="-128"/>
                <a:cs typeface="MS PGothic" charset="-128"/>
              </a:rPr>
              <a:pPr>
                <a:spcBef>
                  <a:spcPct val="0"/>
                </a:spcBef>
                <a:buSzPct val="45000"/>
                <a:buFont typeface="Wingdings" charset="2"/>
                <a:buNone/>
              </a:pPr>
              <a:t>8</a:t>
            </a:fld>
            <a:endParaRPr lang="en-US" altLang="en-US">
              <a:ea typeface="MS PGothic" charset="-128"/>
              <a:cs typeface="MS PGothic" charset="-128"/>
            </a:endParaRPr>
          </a:p>
        </p:txBody>
      </p:sp>
      <p:sp>
        <p:nvSpPr>
          <p:cNvPr id="17613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dirty="0">
              <a:cs typeface="+mn-cs"/>
            </a:endParaRPr>
          </a:p>
        </p:txBody>
      </p:sp>
      <p:sp>
        <p:nvSpPr>
          <p:cNvPr id="176135"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6136"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F55341EA-18CF-144B-8EA7-A1DA5AC13EB5}"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8</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136394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3"/>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400">
                <a:solidFill>
                  <a:schemeClr val="bg1"/>
                </a:solidFill>
                <a:latin typeface="Calibri" charset="0"/>
                <a:ea typeface="ＭＳ Ｐゴシック" charset="-128"/>
              </a:defRPr>
            </a:lvl9pPr>
          </a:lstStyle>
          <a:p>
            <a:pPr>
              <a:buSzPct val="45000"/>
              <a:buFont typeface="Wingdings" charset="2"/>
              <a:buNone/>
            </a:pPr>
            <a:r>
              <a:rPr lang="en-US" altLang="en-US" sz="1200">
                <a:solidFill>
                  <a:srgbClr val="000000"/>
                </a:solidFill>
                <a:latin typeface="Times New Roman" charset="0"/>
                <a:ea typeface="DejaVu Sans" charset="0"/>
              </a:rPr>
              <a:t>10/25/12</a:t>
            </a:r>
          </a:p>
        </p:txBody>
      </p:sp>
      <p:sp>
        <p:nvSpPr>
          <p:cNvPr id="178179" name="Footer Placeholder 6"/>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r>
              <a:rPr lang="en-US" altLang="en-US">
                <a:ea typeface="MS PGothic" charset="-128"/>
                <a:cs typeface="MS PGothic" charset="-128"/>
              </a:rPr>
              <a:t>Go to ”Insert (View) | Header and Footer" to add your organization, sponsor, meeting name here; then, click "Apply to All"</a:t>
            </a:r>
          </a:p>
        </p:txBody>
      </p:sp>
      <p:sp>
        <p:nvSpPr>
          <p:cNvPr id="178180" name="Slide Number Placeholder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Wingdings" charset="2"/>
              <a:buNone/>
            </a:pPr>
            <a:fld id="{8B31E7B4-BEF8-A845-A5DA-13828805191E}" type="slidenum">
              <a:rPr lang="en-US" altLang="en-US">
                <a:ea typeface="MS PGothic" charset="-128"/>
                <a:cs typeface="MS PGothic" charset="-128"/>
              </a:rPr>
              <a:pPr>
                <a:spcBef>
                  <a:spcPct val="0"/>
                </a:spcBef>
                <a:buSzPct val="45000"/>
                <a:buFont typeface="Wingdings" charset="2"/>
                <a:buNone/>
              </a:pPr>
              <a:t>9</a:t>
            </a:fld>
            <a:endParaRPr lang="en-US" altLang="en-US">
              <a:ea typeface="MS PGothic" charset="-128"/>
              <a:cs typeface="MS PGothic" charset="-128"/>
            </a:endParaRPr>
          </a:p>
        </p:txBody>
      </p:sp>
      <p:sp>
        <p:nvSpPr>
          <p:cNvPr id="17818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35842" name="Text Box 2"/>
          <p:cNvSpPr txBox="1">
            <a:spLocks noGrp="1" noChangeArrowheads="1"/>
          </p:cNvSpPr>
          <p:nvPr>
            <p:ph type="body" idx="1"/>
          </p:nvPr>
        </p:nvSpPr>
        <p:spPr>
          <a:xfrm>
            <a:off x="685800" y="4343400"/>
            <a:ext cx="5486400" cy="4114800"/>
          </a:xfrm>
          <a:ln/>
          <a:extLst>
            <a:ext uri="{AF507438-7753-43e0-B8FC-AC1667EBCBE1}"/>
          </a:extLst>
        </p:spPr>
        <p:txBody>
          <a:bodyPr wrap="none" anchor="ctr"/>
          <a:lstStyle/>
          <a:p>
            <a:pPr>
              <a:defRPr/>
            </a:pPr>
            <a:endParaRPr lang="en-US" dirty="0">
              <a:cs typeface="+mn-cs"/>
            </a:endParaRPr>
          </a:p>
        </p:txBody>
      </p:sp>
      <p:sp>
        <p:nvSpPr>
          <p:cNvPr id="178183" name="Text Box 3"/>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eaLnBrk="1" hangingPunct="1">
              <a:spcBef>
                <a:spcPct val="0"/>
              </a:spcBef>
              <a:buClrTx/>
              <a:buFontTx/>
              <a:buNone/>
            </a:pPr>
            <a:r>
              <a:rPr lang="en-US" altLang="en-US">
                <a:solidFill>
                  <a:srgbClr val="616161"/>
                </a:solidFill>
                <a:latin typeface="Calibri" charset="0"/>
                <a:ea typeface="MS PGothic" charset="-128"/>
                <a:cs typeface="MS PGothic" charset="-128"/>
              </a:rPr>
              <a:t>Go to ”Insert (View) | Header and Footer" to add your organization, sponsor, meeting name here; then, click "Apply to All"</a:t>
            </a:r>
          </a:p>
        </p:txBody>
      </p:sp>
      <p:sp>
        <p:nvSpPr>
          <p:cNvPr id="178184"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128"/>
              </a:defRPr>
            </a:lvl9pPr>
          </a:lstStyle>
          <a:p>
            <a:pPr algn="r" eaLnBrk="1" hangingPunct="1">
              <a:spcBef>
                <a:spcPct val="0"/>
              </a:spcBef>
              <a:buClrTx/>
              <a:buFontTx/>
              <a:buNone/>
            </a:pPr>
            <a:fld id="{1C950E4F-5449-A149-A201-B0DF6EFBBBC4}" type="slidenum">
              <a:rPr lang="en-US" altLang="en-US">
                <a:solidFill>
                  <a:srgbClr val="616161"/>
                </a:solidFill>
                <a:latin typeface="Calibri" charset="0"/>
                <a:ea typeface="MS PGothic" charset="-128"/>
                <a:cs typeface="MS PGothic" charset="-128"/>
              </a:rPr>
              <a:pPr algn="r" eaLnBrk="1" hangingPunct="1">
                <a:spcBef>
                  <a:spcPct val="0"/>
                </a:spcBef>
                <a:buClrTx/>
                <a:buFontTx/>
                <a:buNone/>
              </a:pPr>
              <a:t>9</a:t>
            </a:fld>
            <a:endParaRPr lang="en-US" altLang="en-US">
              <a:solidFill>
                <a:srgbClr val="616161"/>
              </a:solidFill>
              <a:latin typeface="Calibri" charset="0"/>
              <a:ea typeface="MS PGothic" charset="-128"/>
              <a:cs typeface="MS PGothic" charset="-128"/>
            </a:endParaRPr>
          </a:p>
        </p:txBody>
      </p:sp>
    </p:spTree>
    <p:extLst>
      <p:ext uri="{BB962C8B-B14F-4D97-AF65-F5344CB8AC3E}">
        <p14:creationId xmlns:p14="http://schemas.microsoft.com/office/powerpoint/2010/main" val="161852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6"/>
          <p:cNvSpPr>
            <a:spLocks noGrp="1" noChangeArrowheads="1"/>
          </p:cNvSpPr>
          <p:nvPr>
            <p:ph type="sldNum" idx="11"/>
          </p:nvPr>
        </p:nvSpPr>
        <p:spPr>
          <a:ln/>
        </p:spPr>
        <p:txBody>
          <a:bodyPr/>
          <a:lstStyle>
            <a:lvl1pPr>
              <a:defRPr/>
            </a:lvl1pPr>
          </a:lstStyle>
          <a:p>
            <a:pPr>
              <a:defRPr/>
            </a:pPr>
            <a:fld id="{A9D8A43E-B0F3-A24A-9811-E29D6B415BF6}" type="slidenum">
              <a:rPr lang="en-US" altLang="en-US"/>
              <a:pPr>
                <a:defRPr/>
              </a:pPr>
              <a:t>‹#›</a:t>
            </a:fld>
            <a:endParaRPr lang="en-US" altLang="en-US"/>
          </a:p>
        </p:txBody>
      </p:sp>
    </p:spTree>
    <p:extLst>
      <p:ext uri="{BB962C8B-B14F-4D97-AF65-F5344CB8AC3E}">
        <p14:creationId xmlns:p14="http://schemas.microsoft.com/office/powerpoint/2010/main" val="43902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6"/>
          <p:cNvSpPr>
            <a:spLocks noGrp="1" noChangeArrowheads="1"/>
          </p:cNvSpPr>
          <p:nvPr>
            <p:ph type="sldNum" idx="11"/>
          </p:nvPr>
        </p:nvSpPr>
        <p:spPr>
          <a:ln/>
        </p:spPr>
        <p:txBody>
          <a:bodyPr/>
          <a:lstStyle>
            <a:lvl1pPr>
              <a:defRPr/>
            </a:lvl1pPr>
          </a:lstStyle>
          <a:p>
            <a:pPr>
              <a:defRPr/>
            </a:pPr>
            <a:fld id="{099EA45E-C51B-A747-B515-F5D91F41A1E2}" type="slidenum">
              <a:rPr lang="en-US" altLang="en-US"/>
              <a:pPr>
                <a:defRPr/>
              </a:pPr>
              <a:t>‹#›</a:t>
            </a:fld>
            <a:endParaRPr lang="en-US" altLang="en-US"/>
          </a:p>
        </p:txBody>
      </p:sp>
    </p:spTree>
    <p:extLst>
      <p:ext uri="{BB962C8B-B14F-4D97-AF65-F5344CB8AC3E}">
        <p14:creationId xmlns:p14="http://schemas.microsoft.com/office/powerpoint/2010/main" val="20836548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35697C6-9049-F840-86BD-BC313AEFF4BF}" type="slidenum">
              <a:rPr lang="en-US" altLang="en-US"/>
              <a:pPr>
                <a:defRPr/>
              </a:pPr>
              <a:t>‹#›</a:t>
            </a:fld>
            <a:endParaRPr lang="en-US" altLang="en-US"/>
          </a:p>
        </p:txBody>
      </p:sp>
    </p:spTree>
    <p:extLst>
      <p:ext uri="{BB962C8B-B14F-4D97-AF65-F5344CB8AC3E}">
        <p14:creationId xmlns:p14="http://schemas.microsoft.com/office/powerpoint/2010/main" val="952252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A1F36CD7-A1AF-2643-8009-99011D671E35}" type="slidenum">
              <a:rPr lang="en-US" altLang="en-US"/>
              <a:pPr>
                <a:defRPr/>
              </a:pPr>
              <a:t>‹#›</a:t>
            </a:fld>
            <a:endParaRPr lang="en-US" altLang="en-US"/>
          </a:p>
        </p:txBody>
      </p:sp>
    </p:spTree>
    <p:extLst>
      <p:ext uri="{BB962C8B-B14F-4D97-AF65-F5344CB8AC3E}">
        <p14:creationId xmlns:p14="http://schemas.microsoft.com/office/powerpoint/2010/main" val="1452184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9D75CCC-4DE9-824F-8279-01E8A21C1DA7}" type="slidenum">
              <a:rPr lang="en-US" altLang="en-US"/>
              <a:pPr>
                <a:defRPr/>
              </a:pPr>
              <a:t>‹#›</a:t>
            </a:fld>
            <a:endParaRPr lang="en-US" altLang="en-US"/>
          </a:p>
        </p:txBody>
      </p:sp>
    </p:spTree>
    <p:extLst>
      <p:ext uri="{BB962C8B-B14F-4D97-AF65-F5344CB8AC3E}">
        <p14:creationId xmlns:p14="http://schemas.microsoft.com/office/powerpoint/2010/main" val="714167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B3AFCDA3-FA87-5E42-B1E4-C2462F6CFBA7}" type="slidenum">
              <a:rPr lang="en-US" altLang="en-US"/>
              <a:pPr>
                <a:defRPr/>
              </a:pPr>
              <a:t>‹#›</a:t>
            </a:fld>
            <a:endParaRPr lang="en-US" altLang="en-US"/>
          </a:p>
        </p:txBody>
      </p:sp>
    </p:spTree>
    <p:extLst>
      <p:ext uri="{BB962C8B-B14F-4D97-AF65-F5344CB8AC3E}">
        <p14:creationId xmlns:p14="http://schemas.microsoft.com/office/powerpoint/2010/main" val="7309350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8051BBC0-55E1-9E49-9C6D-EFF60CE5F298}" type="slidenum">
              <a:rPr lang="en-US" altLang="en-US"/>
              <a:pPr>
                <a:defRPr/>
              </a:pPr>
              <a:t>‹#›</a:t>
            </a:fld>
            <a:endParaRPr lang="en-US" altLang="en-US"/>
          </a:p>
        </p:txBody>
      </p:sp>
    </p:spTree>
    <p:extLst>
      <p:ext uri="{BB962C8B-B14F-4D97-AF65-F5344CB8AC3E}">
        <p14:creationId xmlns:p14="http://schemas.microsoft.com/office/powerpoint/2010/main" val="12185379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11A327E2-4B16-E441-9422-2A968BACAE44}" type="slidenum">
              <a:rPr lang="en-US" altLang="en-US"/>
              <a:pPr>
                <a:defRPr/>
              </a:pPr>
              <a:t>‹#›</a:t>
            </a:fld>
            <a:endParaRPr lang="en-US" altLang="en-US"/>
          </a:p>
        </p:txBody>
      </p:sp>
    </p:spTree>
    <p:extLst>
      <p:ext uri="{BB962C8B-B14F-4D97-AF65-F5344CB8AC3E}">
        <p14:creationId xmlns:p14="http://schemas.microsoft.com/office/powerpoint/2010/main" val="15632510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11733842-4D36-C14F-AD87-993C3F6F4F4D}" type="slidenum">
              <a:rPr lang="en-US" altLang="en-US"/>
              <a:pPr>
                <a:defRPr/>
              </a:pPr>
              <a:t>‹#›</a:t>
            </a:fld>
            <a:endParaRPr lang="en-US" altLang="en-US"/>
          </a:p>
        </p:txBody>
      </p:sp>
    </p:spTree>
    <p:extLst>
      <p:ext uri="{BB962C8B-B14F-4D97-AF65-F5344CB8AC3E}">
        <p14:creationId xmlns:p14="http://schemas.microsoft.com/office/powerpoint/2010/main" val="12454767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0DA13354-78D7-4A49-82B9-398787128D42}" type="slidenum">
              <a:rPr lang="en-US" altLang="en-US"/>
              <a:pPr>
                <a:defRPr/>
              </a:pPr>
              <a:t>‹#›</a:t>
            </a:fld>
            <a:endParaRPr lang="en-US" altLang="en-US"/>
          </a:p>
        </p:txBody>
      </p:sp>
    </p:spTree>
    <p:extLst>
      <p:ext uri="{BB962C8B-B14F-4D97-AF65-F5344CB8AC3E}">
        <p14:creationId xmlns:p14="http://schemas.microsoft.com/office/powerpoint/2010/main" val="12047812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9CC90E1A-C2B7-4243-85DF-8C4DDC7C0A28}" type="slidenum">
              <a:rPr lang="en-US" altLang="en-US"/>
              <a:pPr>
                <a:defRPr/>
              </a:pPr>
              <a:t>‹#›</a:t>
            </a:fld>
            <a:endParaRPr lang="en-US" altLang="en-US"/>
          </a:p>
        </p:txBody>
      </p:sp>
    </p:spTree>
    <p:extLst>
      <p:ext uri="{BB962C8B-B14F-4D97-AF65-F5344CB8AC3E}">
        <p14:creationId xmlns:p14="http://schemas.microsoft.com/office/powerpoint/2010/main" val="134388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287E768A-2B51-B942-B83B-DFFD0F122F32}" type="slidenum">
              <a:rPr lang="en-US" altLang="en-US"/>
              <a:pPr>
                <a:defRPr/>
              </a:pPr>
              <a:t>‹#›</a:t>
            </a:fld>
            <a:endParaRPr lang="en-US" altLang="en-US"/>
          </a:p>
        </p:txBody>
      </p:sp>
    </p:spTree>
    <p:extLst>
      <p:ext uri="{BB962C8B-B14F-4D97-AF65-F5344CB8AC3E}">
        <p14:creationId xmlns:p14="http://schemas.microsoft.com/office/powerpoint/2010/main" val="165489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6"/>
          <p:cNvSpPr>
            <a:spLocks noGrp="1" noChangeArrowheads="1"/>
          </p:cNvSpPr>
          <p:nvPr>
            <p:ph type="sldNum" idx="11"/>
          </p:nvPr>
        </p:nvSpPr>
        <p:spPr>
          <a:ln/>
        </p:spPr>
        <p:txBody>
          <a:bodyPr/>
          <a:lstStyle>
            <a:lvl1pPr>
              <a:defRPr/>
            </a:lvl1pPr>
          </a:lstStyle>
          <a:p>
            <a:pPr>
              <a:defRPr/>
            </a:pPr>
            <a:fld id="{21A3ED2B-F0ED-954E-BC90-2CC1C8E91E97}" type="slidenum">
              <a:rPr lang="en-US" altLang="en-US"/>
              <a:pPr>
                <a:defRPr/>
              </a:pPr>
              <a:t>‹#›</a:t>
            </a:fld>
            <a:endParaRPr lang="en-US" altLang="en-US"/>
          </a:p>
        </p:txBody>
      </p:sp>
    </p:spTree>
    <p:extLst>
      <p:ext uri="{BB962C8B-B14F-4D97-AF65-F5344CB8AC3E}">
        <p14:creationId xmlns:p14="http://schemas.microsoft.com/office/powerpoint/2010/main" val="9712491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73423C11-F3BD-7647-B85C-2B64D8F9BA1F}" type="slidenum">
              <a:rPr lang="en-US" altLang="en-US"/>
              <a:pPr>
                <a:defRPr/>
              </a:pPr>
              <a:t>‹#›</a:t>
            </a:fld>
            <a:endParaRPr lang="en-US" altLang="en-US"/>
          </a:p>
        </p:txBody>
      </p:sp>
    </p:spTree>
    <p:extLst>
      <p:ext uri="{BB962C8B-B14F-4D97-AF65-F5344CB8AC3E}">
        <p14:creationId xmlns:p14="http://schemas.microsoft.com/office/powerpoint/2010/main" val="17672503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D8A700D4-982F-E643-A77E-69A85F817B9C}" type="slidenum">
              <a:rPr lang="en-US" altLang="en-US"/>
              <a:pPr>
                <a:defRPr/>
              </a:pPr>
              <a:t>‹#›</a:t>
            </a:fld>
            <a:endParaRPr lang="en-US" altLang="en-US"/>
          </a:p>
        </p:txBody>
      </p:sp>
    </p:spTree>
    <p:extLst>
      <p:ext uri="{BB962C8B-B14F-4D97-AF65-F5344CB8AC3E}">
        <p14:creationId xmlns:p14="http://schemas.microsoft.com/office/powerpoint/2010/main" val="329621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B04C0A14-FDC6-6449-B948-8AA71BB2CABC}" type="slidenum">
              <a:rPr lang="en-US" altLang="en-US"/>
              <a:pPr>
                <a:defRPr/>
              </a:pPr>
              <a:t>‹#›</a:t>
            </a:fld>
            <a:endParaRPr lang="en-US" altLang="en-US"/>
          </a:p>
        </p:txBody>
      </p:sp>
    </p:spTree>
    <p:extLst>
      <p:ext uri="{BB962C8B-B14F-4D97-AF65-F5344CB8AC3E}">
        <p14:creationId xmlns:p14="http://schemas.microsoft.com/office/powerpoint/2010/main" val="1591687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52A86EE-4195-B644-A382-F1F489C9EE95}" type="slidenum">
              <a:rPr lang="en-US" altLang="en-US"/>
              <a:pPr>
                <a:defRPr/>
              </a:pPr>
              <a:t>‹#›</a:t>
            </a:fld>
            <a:endParaRPr lang="en-US" altLang="en-US"/>
          </a:p>
        </p:txBody>
      </p:sp>
    </p:spTree>
    <p:extLst>
      <p:ext uri="{BB962C8B-B14F-4D97-AF65-F5344CB8AC3E}">
        <p14:creationId xmlns:p14="http://schemas.microsoft.com/office/powerpoint/2010/main" val="281786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2409340D-16FE-EC47-8BC8-8BEE9D3FF098}" type="slidenum">
              <a:rPr lang="en-US" altLang="en-US"/>
              <a:pPr>
                <a:defRPr/>
              </a:pPr>
              <a:t>‹#›</a:t>
            </a:fld>
            <a:endParaRPr lang="en-US" altLang="en-US"/>
          </a:p>
        </p:txBody>
      </p:sp>
    </p:spTree>
    <p:extLst>
      <p:ext uri="{BB962C8B-B14F-4D97-AF65-F5344CB8AC3E}">
        <p14:creationId xmlns:p14="http://schemas.microsoft.com/office/powerpoint/2010/main" val="7829865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5D6E1B23-8041-F042-A11B-B1D8EBCA9DD3}" type="slidenum">
              <a:rPr lang="en-US" altLang="en-US"/>
              <a:pPr>
                <a:defRPr/>
              </a:pPr>
              <a:t>‹#›</a:t>
            </a:fld>
            <a:endParaRPr lang="en-US" altLang="en-US"/>
          </a:p>
        </p:txBody>
      </p:sp>
    </p:spTree>
    <p:extLst>
      <p:ext uri="{BB962C8B-B14F-4D97-AF65-F5344CB8AC3E}">
        <p14:creationId xmlns:p14="http://schemas.microsoft.com/office/powerpoint/2010/main" val="20223549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C2C0951E-A698-E847-84E2-E0A71FA6FFD8}" type="slidenum">
              <a:rPr lang="en-US" altLang="en-US"/>
              <a:pPr>
                <a:defRPr/>
              </a:pPr>
              <a:t>‹#›</a:t>
            </a:fld>
            <a:endParaRPr lang="en-US" altLang="en-US"/>
          </a:p>
        </p:txBody>
      </p:sp>
    </p:spTree>
    <p:extLst>
      <p:ext uri="{BB962C8B-B14F-4D97-AF65-F5344CB8AC3E}">
        <p14:creationId xmlns:p14="http://schemas.microsoft.com/office/powerpoint/2010/main" val="14961652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710ED633-AC45-B841-8272-F0828521EC8F}" type="slidenum">
              <a:rPr lang="en-US" altLang="en-US"/>
              <a:pPr>
                <a:defRPr/>
              </a:pPr>
              <a:t>‹#›</a:t>
            </a:fld>
            <a:endParaRPr lang="en-US" altLang="en-US"/>
          </a:p>
        </p:txBody>
      </p:sp>
    </p:spTree>
    <p:extLst>
      <p:ext uri="{BB962C8B-B14F-4D97-AF65-F5344CB8AC3E}">
        <p14:creationId xmlns:p14="http://schemas.microsoft.com/office/powerpoint/2010/main" val="11635861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93C8B7DA-34A4-E941-8BB1-11C028832C0F}" type="slidenum">
              <a:rPr lang="en-US" altLang="en-US"/>
              <a:pPr>
                <a:defRPr/>
              </a:pPr>
              <a:t>‹#›</a:t>
            </a:fld>
            <a:endParaRPr lang="en-US" altLang="en-US"/>
          </a:p>
        </p:txBody>
      </p:sp>
    </p:spTree>
    <p:extLst>
      <p:ext uri="{BB962C8B-B14F-4D97-AF65-F5344CB8AC3E}">
        <p14:creationId xmlns:p14="http://schemas.microsoft.com/office/powerpoint/2010/main" val="14060309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07A95367-A78D-0C44-A2E9-7AD8C67DD467}" type="slidenum">
              <a:rPr lang="en-US" altLang="en-US"/>
              <a:pPr>
                <a:defRPr/>
              </a:pPr>
              <a:t>‹#›</a:t>
            </a:fld>
            <a:endParaRPr lang="en-US" altLang="en-US"/>
          </a:p>
        </p:txBody>
      </p:sp>
    </p:spTree>
    <p:extLst>
      <p:ext uri="{BB962C8B-B14F-4D97-AF65-F5344CB8AC3E}">
        <p14:creationId xmlns:p14="http://schemas.microsoft.com/office/powerpoint/2010/main" val="251990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5"/>
          <p:cNvSpPr>
            <a:spLocks noGrp="1" noChangeArrowheads="1"/>
          </p:cNvSpPr>
          <p:nvPr>
            <p:ph type="sldNum" idx="11"/>
          </p:nvPr>
        </p:nvSpPr>
        <p:spPr>
          <a:ln/>
        </p:spPr>
        <p:txBody>
          <a:bodyPr/>
          <a:lstStyle>
            <a:lvl1pPr>
              <a:defRPr/>
            </a:lvl1pPr>
          </a:lstStyle>
          <a:p>
            <a:pPr>
              <a:defRPr/>
            </a:pPr>
            <a:fld id="{5FFEF25E-49EE-C447-8E20-DC5D28D340C3}" type="slidenum">
              <a:rPr lang="en-US" altLang="en-US"/>
              <a:pPr>
                <a:defRPr/>
              </a:pPr>
              <a:t>‹#›</a:t>
            </a:fld>
            <a:endParaRPr lang="en-US" altLang="en-US"/>
          </a:p>
        </p:txBody>
      </p:sp>
    </p:spTree>
    <p:extLst>
      <p:ext uri="{BB962C8B-B14F-4D97-AF65-F5344CB8AC3E}">
        <p14:creationId xmlns:p14="http://schemas.microsoft.com/office/powerpoint/2010/main" val="7608934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2207B5E5-9033-6940-BC0E-606F20BAA7A2}" type="slidenum">
              <a:rPr lang="en-US" altLang="en-US"/>
              <a:pPr>
                <a:defRPr/>
              </a:pPr>
              <a:t>‹#›</a:t>
            </a:fld>
            <a:endParaRPr lang="en-US" altLang="en-US"/>
          </a:p>
        </p:txBody>
      </p:sp>
    </p:spTree>
    <p:extLst>
      <p:ext uri="{BB962C8B-B14F-4D97-AF65-F5344CB8AC3E}">
        <p14:creationId xmlns:p14="http://schemas.microsoft.com/office/powerpoint/2010/main" val="3683631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AAB5638-E3D0-9C4F-A0EC-A21B164C8166}" type="slidenum">
              <a:rPr lang="en-US" altLang="en-US"/>
              <a:pPr>
                <a:defRPr/>
              </a:pPr>
              <a:t>‹#›</a:t>
            </a:fld>
            <a:endParaRPr lang="en-US" altLang="en-US"/>
          </a:p>
        </p:txBody>
      </p:sp>
    </p:spTree>
    <p:extLst>
      <p:ext uri="{BB962C8B-B14F-4D97-AF65-F5344CB8AC3E}">
        <p14:creationId xmlns:p14="http://schemas.microsoft.com/office/powerpoint/2010/main" val="20317258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260C08E1-A193-A148-9043-9E4F47724884}" type="slidenum">
              <a:rPr lang="en-US" altLang="en-US"/>
              <a:pPr>
                <a:defRPr/>
              </a:pPr>
              <a:t>‹#›</a:t>
            </a:fld>
            <a:endParaRPr lang="en-US" altLang="en-US"/>
          </a:p>
        </p:txBody>
      </p:sp>
    </p:spTree>
    <p:extLst>
      <p:ext uri="{BB962C8B-B14F-4D97-AF65-F5344CB8AC3E}">
        <p14:creationId xmlns:p14="http://schemas.microsoft.com/office/powerpoint/2010/main" val="789236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F7900001-46FC-E445-AD36-51A99B84672C}" type="slidenum">
              <a:rPr lang="en-US" altLang="en-US"/>
              <a:pPr>
                <a:defRPr/>
              </a:pPr>
              <a:t>‹#›</a:t>
            </a:fld>
            <a:endParaRPr lang="en-US" altLang="en-US"/>
          </a:p>
        </p:txBody>
      </p:sp>
    </p:spTree>
    <p:extLst>
      <p:ext uri="{BB962C8B-B14F-4D97-AF65-F5344CB8AC3E}">
        <p14:creationId xmlns:p14="http://schemas.microsoft.com/office/powerpoint/2010/main" val="14718207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C90B6E25-737E-654B-BF70-99F7F9214E24}" type="slidenum">
              <a:rPr lang="en-US" altLang="en-US"/>
              <a:pPr>
                <a:defRPr/>
              </a:pPr>
              <a:t>‹#›</a:t>
            </a:fld>
            <a:endParaRPr lang="en-US" altLang="en-US"/>
          </a:p>
        </p:txBody>
      </p:sp>
    </p:spTree>
    <p:extLst>
      <p:ext uri="{BB962C8B-B14F-4D97-AF65-F5344CB8AC3E}">
        <p14:creationId xmlns:p14="http://schemas.microsoft.com/office/powerpoint/2010/main" val="267112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D2F4FBB3-D936-354B-A6DC-56ADA2BC50BF}" type="slidenum">
              <a:rPr lang="en-US" altLang="en-US"/>
              <a:pPr>
                <a:defRPr/>
              </a:pPr>
              <a:t>‹#›</a:t>
            </a:fld>
            <a:endParaRPr lang="en-US" altLang="en-US"/>
          </a:p>
        </p:txBody>
      </p:sp>
    </p:spTree>
    <p:extLst>
      <p:ext uri="{BB962C8B-B14F-4D97-AF65-F5344CB8AC3E}">
        <p14:creationId xmlns:p14="http://schemas.microsoft.com/office/powerpoint/2010/main" val="1118461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0CDFD347-9F83-6B4B-BB8C-63E10BFC096A}" type="slidenum">
              <a:rPr lang="en-US" altLang="en-US"/>
              <a:pPr>
                <a:defRPr/>
              </a:pPr>
              <a:t>‹#›</a:t>
            </a:fld>
            <a:endParaRPr lang="en-US" altLang="en-US"/>
          </a:p>
        </p:txBody>
      </p:sp>
    </p:spTree>
    <p:extLst>
      <p:ext uri="{BB962C8B-B14F-4D97-AF65-F5344CB8AC3E}">
        <p14:creationId xmlns:p14="http://schemas.microsoft.com/office/powerpoint/2010/main" val="7493124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606E53A8-26AF-DB43-B025-EEE6FF88AFEB}" type="slidenum">
              <a:rPr lang="en-US" altLang="en-US"/>
              <a:pPr>
                <a:defRPr/>
              </a:pPr>
              <a:t>‹#›</a:t>
            </a:fld>
            <a:endParaRPr lang="en-US" altLang="en-US"/>
          </a:p>
        </p:txBody>
      </p:sp>
    </p:spTree>
    <p:extLst>
      <p:ext uri="{BB962C8B-B14F-4D97-AF65-F5344CB8AC3E}">
        <p14:creationId xmlns:p14="http://schemas.microsoft.com/office/powerpoint/2010/main" val="849686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3A8E746C-357C-434D-B223-8DDF13E6CB32}" type="slidenum">
              <a:rPr lang="en-US" altLang="en-US"/>
              <a:pPr>
                <a:defRPr/>
              </a:pPr>
              <a:t>‹#›</a:t>
            </a:fld>
            <a:endParaRPr lang="en-US" altLang="en-US"/>
          </a:p>
        </p:txBody>
      </p:sp>
    </p:spTree>
    <p:extLst>
      <p:ext uri="{BB962C8B-B14F-4D97-AF65-F5344CB8AC3E}">
        <p14:creationId xmlns:p14="http://schemas.microsoft.com/office/powerpoint/2010/main" val="2062421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2077172F-0C47-064C-9350-DB904D7CB3E1}" type="slidenum">
              <a:rPr lang="en-US" altLang="en-US"/>
              <a:pPr>
                <a:defRPr/>
              </a:pPr>
              <a:t>‹#›</a:t>
            </a:fld>
            <a:endParaRPr lang="en-US" altLang="en-US"/>
          </a:p>
        </p:txBody>
      </p:sp>
    </p:spTree>
    <p:extLst>
      <p:ext uri="{BB962C8B-B14F-4D97-AF65-F5344CB8AC3E}">
        <p14:creationId xmlns:p14="http://schemas.microsoft.com/office/powerpoint/2010/main" val="58416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5"/>
          <p:cNvSpPr>
            <a:spLocks noGrp="1" noChangeArrowheads="1"/>
          </p:cNvSpPr>
          <p:nvPr>
            <p:ph type="sldNum" idx="11"/>
          </p:nvPr>
        </p:nvSpPr>
        <p:spPr>
          <a:ln/>
        </p:spPr>
        <p:txBody>
          <a:bodyPr/>
          <a:lstStyle>
            <a:lvl1pPr>
              <a:defRPr/>
            </a:lvl1pPr>
          </a:lstStyle>
          <a:p>
            <a:pPr>
              <a:defRPr/>
            </a:pPr>
            <a:fld id="{DAC2A227-9D21-0C42-807D-6A90AB6A8603}" type="slidenum">
              <a:rPr lang="en-US" altLang="en-US"/>
              <a:pPr>
                <a:defRPr/>
              </a:pPr>
              <a:t>‹#›</a:t>
            </a:fld>
            <a:endParaRPr lang="en-US" altLang="en-US"/>
          </a:p>
        </p:txBody>
      </p:sp>
    </p:spTree>
    <p:extLst>
      <p:ext uri="{BB962C8B-B14F-4D97-AF65-F5344CB8AC3E}">
        <p14:creationId xmlns:p14="http://schemas.microsoft.com/office/powerpoint/2010/main" val="71079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653BC13B-4C6A-7F4C-B048-4F523C1A9DDC}" type="slidenum">
              <a:rPr lang="en-US" altLang="en-US"/>
              <a:pPr>
                <a:defRPr/>
              </a:pPr>
              <a:t>‹#›</a:t>
            </a:fld>
            <a:endParaRPr lang="en-US" altLang="en-US"/>
          </a:p>
        </p:txBody>
      </p:sp>
    </p:spTree>
    <p:extLst>
      <p:ext uri="{BB962C8B-B14F-4D97-AF65-F5344CB8AC3E}">
        <p14:creationId xmlns:p14="http://schemas.microsoft.com/office/powerpoint/2010/main" val="1951909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D7129EB-FA7B-9F49-A28E-EF0F68EF805A}" type="slidenum">
              <a:rPr lang="en-US" altLang="en-US"/>
              <a:pPr>
                <a:defRPr/>
              </a:pPr>
              <a:t>‹#›</a:t>
            </a:fld>
            <a:endParaRPr lang="en-US" altLang="en-US"/>
          </a:p>
        </p:txBody>
      </p:sp>
    </p:spTree>
    <p:extLst>
      <p:ext uri="{BB962C8B-B14F-4D97-AF65-F5344CB8AC3E}">
        <p14:creationId xmlns:p14="http://schemas.microsoft.com/office/powerpoint/2010/main" val="7810942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0CD3196C-D80D-0541-92D9-D8D412D5DDF5}" type="slidenum">
              <a:rPr lang="en-US" altLang="en-US"/>
              <a:pPr>
                <a:defRPr/>
              </a:pPr>
              <a:t>‹#›</a:t>
            </a:fld>
            <a:endParaRPr lang="en-US" altLang="en-US"/>
          </a:p>
        </p:txBody>
      </p:sp>
    </p:spTree>
    <p:extLst>
      <p:ext uri="{BB962C8B-B14F-4D97-AF65-F5344CB8AC3E}">
        <p14:creationId xmlns:p14="http://schemas.microsoft.com/office/powerpoint/2010/main" val="2831558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8D3544AA-B0A9-9B44-AF52-2888B6585A7C}" type="slidenum">
              <a:rPr lang="en-US" altLang="en-US"/>
              <a:pPr>
                <a:defRPr/>
              </a:pPr>
              <a:t>‹#›</a:t>
            </a:fld>
            <a:endParaRPr lang="en-US" altLang="en-US"/>
          </a:p>
        </p:txBody>
      </p:sp>
    </p:spTree>
    <p:extLst>
      <p:ext uri="{BB962C8B-B14F-4D97-AF65-F5344CB8AC3E}">
        <p14:creationId xmlns:p14="http://schemas.microsoft.com/office/powerpoint/2010/main" val="1771974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A97A8DB9-0474-7643-9AAA-C2E33660A871}" type="slidenum">
              <a:rPr lang="en-US" altLang="en-US"/>
              <a:pPr>
                <a:defRPr/>
              </a:pPr>
              <a:t>‹#›</a:t>
            </a:fld>
            <a:endParaRPr lang="en-US" altLang="en-US"/>
          </a:p>
        </p:txBody>
      </p:sp>
    </p:spTree>
    <p:extLst>
      <p:ext uri="{BB962C8B-B14F-4D97-AF65-F5344CB8AC3E}">
        <p14:creationId xmlns:p14="http://schemas.microsoft.com/office/powerpoint/2010/main" val="17450897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94176A4E-7774-5744-B6C5-AF3D9EE7BCB7}" type="slidenum">
              <a:rPr lang="en-US" altLang="en-US"/>
              <a:pPr>
                <a:defRPr/>
              </a:pPr>
              <a:t>‹#›</a:t>
            </a:fld>
            <a:endParaRPr lang="en-US" altLang="en-US"/>
          </a:p>
        </p:txBody>
      </p:sp>
    </p:spTree>
    <p:extLst>
      <p:ext uri="{BB962C8B-B14F-4D97-AF65-F5344CB8AC3E}">
        <p14:creationId xmlns:p14="http://schemas.microsoft.com/office/powerpoint/2010/main" val="15394124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A25511AA-8AB6-E344-BE09-FB659DACB242}" type="slidenum">
              <a:rPr lang="en-US" altLang="en-US"/>
              <a:pPr>
                <a:defRPr/>
              </a:pPr>
              <a:t>‹#›</a:t>
            </a:fld>
            <a:endParaRPr lang="en-US" altLang="en-US"/>
          </a:p>
        </p:txBody>
      </p:sp>
    </p:spTree>
    <p:extLst>
      <p:ext uri="{BB962C8B-B14F-4D97-AF65-F5344CB8AC3E}">
        <p14:creationId xmlns:p14="http://schemas.microsoft.com/office/powerpoint/2010/main" val="217991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6EDAE9FF-7941-5147-981D-877A8EF9207A}" type="slidenum">
              <a:rPr lang="en-US" altLang="en-US"/>
              <a:pPr>
                <a:defRPr/>
              </a:pPr>
              <a:t>‹#›</a:t>
            </a:fld>
            <a:endParaRPr lang="en-US" altLang="en-US"/>
          </a:p>
        </p:txBody>
      </p:sp>
    </p:spTree>
    <p:extLst>
      <p:ext uri="{BB962C8B-B14F-4D97-AF65-F5344CB8AC3E}">
        <p14:creationId xmlns:p14="http://schemas.microsoft.com/office/powerpoint/2010/main" val="13066318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2B721665-3D84-FD43-B08C-153508062E96}" type="slidenum">
              <a:rPr lang="en-US" altLang="en-US"/>
              <a:pPr>
                <a:defRPr/>
              </a:pPr>
              <a:t>‹#›</a:t>
            </a:fld>
            <a:endParaRPr lang="en-US" altLang="en-US"/>
          </a:p>
        </p:txBody>
      </p:sp>
    </p:spTree>
    <p:extLst>
      <p:ext uri="{BB962C8B-B14F-4D97-AF65-F5344CB8AC3E}">
        <p14:creationId xmlns:p14="http://schemas.microsoft.com/office/powerpoint/2010/main" val="3943001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58D6E390-6B28-E24C-BF74-72D533B5EE73}" type="slidenum">
              <a:rPr lang="en-US" altLang="en-US"/>
              <a:pPr>
                <a:defRPr/>
              </a:pPr>
              <a:t>‹#›</a:t>
            </a:fld>
            <a:endParaRPr lang="en-US" altLang="en-US"/>
          </a:p>
        </p:txBody>
      </p:sp>
    </p:spTree>
    <p:extLst>
      <p:ext uri="{BB962C8B-B14F-4D97-AF65-F5344CB8AC3E}">
        <p14:creationId xmlns:p14="http://schemas.microsoft.com/office/powerpoint/2010/main" val="201583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5"/>
          <p:cNvSpPr>
            <a:spLocks noGrp="1" noChangeArrowheads="1"/>
          </p:cNvSpPr>
          <p:nvPr>
            <p:ph type="sldNum" idx="11"/>
          </p:nvPr>
        </p:nvSpPr>
        <p:spPr>
          <a:ln/>
        </p:spPr>
        <p:txBody>
          <a:bodyPr/>
          <a:lstStyle>
            <a:lvl1pPr>
              <a:defRPr/>
            </a:lvl1pPr>
          </a:lstStyle>
          <a:p>
            <a:pPr>
              <a:defRPr/>
            </a:pPr>
            <a:fld id="{6377A8AA-1137-2B4E-AEA5-26E038B8D045}" type="slidenum">
              <a:rPr lang="en-US" altLang="en-US"/>
              <a:pPr>
                <a:defRPr/>
              </a:pPr>
              <a:t>‹#›</a:t>
            </a:fld>
            <a:endParaRPr lang="en-US" altLang="en-US"/>
          </a:p>
        </p:txBody>
      </p:sp>
    </p:spTree>
    <p:extLst>
      <p:ext uri="{BB962C8B-B14F-4D97-AF65-F5344CB8AC3E}">
        <p14:creationId xmlns:p14="http://schemas.microsoft.com/office/powerpoint/2010/main" val="6315428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060DDCDA-6686-B348-8651-9BBD3AE76BFD}" type="slidenum">
              <a:rPr lang="en-US" altLang="en-US"/>
              <a:pPr>
                <a:defRPr/>
              </a:pPr>
              <a:t>‹#›</a:t>
            </a:fld>
            <a:endParaRPr lang="en-US" altLang="en-US"/>
          </a:p>
        </p:txBody>
      </p:sp>
    </p:spTree>
    <p:extLst>
      <p:ext uri="{BB962C8B-B14F-4D97-AF65-F5344CB8AC3E}">
        <p14:creationId xmlns:p14="http://schemas.microsoft.com/office/powerpoint/2010/main" val="1503503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AC925F33-1612-E545-BE5C-32DB7123AE0E}" type="slidenum">
              <a:rPr lang="en-US" altLang="en-US"/>
              <a:pPr>
                <a:defRPr/>
              </a:pPr>
              <a:t>‹#›</a:t>
            </a:fld>
            <a:endParaRPr lang="en-US" altLang="en-US"/>
          </a:p>
        </p:txBody>
      </p:sp>
    </p:spTree>
    <p:extLst>
      <p:ext uri="{BB962C8B-B14F-4D97-AF65-F5344CB8AC3E}">
        <p14:creationId xmlns:p14="http://schemas.microsoft.com/office/powerpoint/2010/main" val="20873220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39AED472-857C-574F-A578-E8FDB2BC395C}" type="slidenum">
              <a:rPr lang="en-US" altLang="en-US"/>
              <a:pPr>
                <a:defRPr/>
              </a:pPr>
              <a:t>‹#›</a:t>
            </a:fld>
            <a:endParaRPr lang="en-US" altLang="en-US"/>
          </a:p>
        </p:txBody>
      </p:sp>
    </p:spTree>
    <p:extLst>
      <p:ext uri="{BB962C8B-B14F-4D97-AF65-F5344CB8AC3E}">
        <p14:creationId xmlns:p14="http://schemas.microsoft.com/office/powerpoint/2010/main" val="3292907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87453CF7-FF25-4043-B066-30F2F7155B4B}" type="slidenum">
              <a:rPr lang="en-US" altLang="en-US"/>
              <a:pPr>
                <a:defRPr/>
              </a:pPr>
              <a:t>‹#›</a:t>
            </a:fld>
            <a:endParaRPr lang="en-US" altLang="en-US"/>
          </a:p>
        </p:txBody>
      </p:sp>
    </p:spTree>
    <p:extLst>
      <p:ext uri="{BB962C8B-B14F-4D97-AF65-F5344CB8AC3E}">
        <p14:creationId xmlns:p14="http://schemas.microsoft.com/office/powerpoint/2010/main" val="3242265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A1C323B-BE1D-D745-B2AC-993E59AB8462}" type="slidenum">
              <a:rPr lang="en-US" altLang="en-US"/>
              <a:pPr>
                <a:defRPr/>
              </a:pPr>
              <a:t>‹#›</a:t>
            </a:fld>
            <a:endParaRPr lang="en-US" altLang="en-US"/>
          </a:p>
        </p:txBody>
      </p:sp>
    </p:spTree>
    <p:extLst>
      <p:ext uri="{BB962C8B-B14F-4D97-AF65-F5344CB8AC3E}">
        <p14:creationId xmlns:p14="http://schemas.microsoft.com/office/powerpoint/2010/main" val="11089411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D236E2A-2084-DB4C-8605-7E4D02E5B408}" type="slidenum">
              <a:rPr lang="en-US" altLang="en-US"/>
              <a:pPr>
                <a:defRPr/>
              </a:pPr>
              <a:t>‹#›</a:t>
            </a:fld>
            <a:endParaRPr lang="en-US" altLang="en-US"/>
          </a:p>
        </p:txBody>
      </p:sp>
    </p:spTree>
    <p:extLst>
      <p:ext uri="{BB962C8B-B14F-4D97-AF65-F5344CB8AC3E}">
        <p14:creationId xmlns:p14="http://schemas.microsoft.com/office/powerpoint/2010/main" val="21105000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4A19E9A5-A669-F442-9DD9-8A4A46BA4FCA}" type="slidenum">
              <a:rPr lang="en-US" altLang="en-US"/>
              <a:pPr>
                <a:defRPr/>
              </a:pPr>
              <a:t>‹#›</a:t>
            </a:fld>
            <a:endParaRPr lang="en-US" altLang="en-US"/>
          </a:p>
        </p:txBody>
      </p:sp>
    </p:spTree>
    <p:extLst>
      <p:ext uri="{BB962C8B-B14F-4D97-AF65-F5344CB8AC3E}">
        <p14:creationId xmlns:p14="http://schemas.microsoft.com/office/powerpoint/2010/main" val="11869596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4BF8209C-7949-0E48-9104-EDB28A29E076}" type="slidenum">
              <a:rPr lang="en-US" altLang="en-US"/>
              <a:pPr>
                <a:defRPr/>
              </a:pPr>
              <a:t>‹#›</a:t>
            </a:fld>
            <a:endParaRPr lang="en-US" altLang="en-US"/>
          </a:p>
        </p:txBody>
      </p:sp>
    </p:spTree>
    <p:extLst>
      <p:ext uri="{BB962C8B-B14F-4D97-AF65-F5344CB8AC3E}">
        <p14:creationId xmlns:p14="http://schemas.microsoft.com/office/powerpoint/2010/main" val="12553750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926358BC-551B-594C-A9E9-9CB95952A5EC}" type="slidenum">
              <a:rPr lang="en-US" altLang="en-US"/>
              <a:pPr>
                <a:defRPr/>
              </a:pPr>
              <a:t>‹#›</a:t>
            </a:fld>
            <a:endParaRPr lang="en-US" altLang="en-US"/>
          </a:p>
        </p:txBody>
      </p:sp>
    </p:spTree>
    <p:extLst>
      <p:ext uri="{BB962C8B-B14F-4D97-AF65-F5344CB8AC3E}">
        <p14:creationId xmlns:p14="http://schemas.microsoft.com/office/powerpoint/2010/main" val="611797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58A0A873-D7D4-BF43-AFC4-6FA04628E007}" type="slidenum">
              <a:rPr lang="en-US" altLang="en-US"/>
              <a:pPr>
                <a:defRPr/>
              </a:pPr>
              <a:t>‹#›</a:t>
            </a:fld>
            <a:endParaRPr lang="en-US" altLang="en-US"/>
          </a:p>
        </p:txBody>
      </p:sp>
    </p:spTree>
    <p:extLst>
      <p:ext uri="{BB962C8B-B14F-4D97-AF65-F5344CB8AC3E}">
        <p14:creationId xmlns:p14="http://schemas.microsoft.com/office/powerpoint/2010/main" val="175148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5"/>
          <p:cNvSpPr>
            <a:spLocks noGrp="1" noChangeArrowheads="1"/>
          </p:cNvSpPr>
          <p:nvPr>
            <p:ph type="sldNum" idx="11"/>
          </p:nvPr>
        </p:nvSpPr>
        <p:spPr>
          <a:ln/>
        </p:spPr>
        <p:txBody>
          <a:bodyPr/>
          <a:lstStyle>
            <a:lvl1pPr>
              <a:defRPr/>
            </a:lvl1pPr>
          </a:lstStyle>
          <a:p>
            <a:pPr>
              <a:defRPr/>
            </a:pPr>
            <a:fld id="{2CA3ED2A-801F-9441-9105-7BEE4B320F76}" type="slidenum">
              <a:rPr lang="en-US" altLang="en-US"/>
              <a:pPr>
                <a:defRPr/>
              </a:pPr>
              <a:t>‹#›</a:t>
            </a:fld>
            <a:endParaRPr lang="en-US" altLang="en-US"/>
          </a:p>
        </p:txBody>
      </p:sp>
    </p:spTree>
    <p:extLst>
      <p:ext uri="{BB962C8B-B14F-4D97-AF65-F5344CB8AC3E}">
        <p14:creationId xmlns:p14="http://schemas.microsoft.com/office/powerpoint/2010/main" val="14768998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E5A89CD3-AFE0-6542-858F-060A724F5729}" type="slidenum">
              <a:rPr lang="en-US" altLang="en-US"/>
              <a:pPr>
                <a:defRPr/>
              </a:pPr>
              <a:t>‹#›</a:t>
            </a:fld>
            <a:endParaRPr lang="en-US" altLang="en-US"/>
          </a:p>
        </p:txBody>
      </p:sp>
    </p:spTree>
    <p:extLst>
      <p:ext uri="{BB962C8B-B14F-4D97-AF65-F5344CB8AC3E}">
        <p14:creationId xmlns:p14="http://schemas.microsoft.com/office/powerpoint/2010/main" val="15666156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DD3CFBC6-4402-F542-A58B-CEBB9B1E3758}" type="slidenum">
              <a:rPr lang="en-US" altLang="en-US"/>
              <a:pPr>
                <a:defRPr/>
              </a:pPr>
              <a:t>‹#›</a:t>
            </a:fld>
            <a:endParaRPr lang="en-US" altLang="en-US"/>
          </a:p>
        </p:txBody>
      </p:sp>
    </p:spTree>
    <p:extLst>
      <p:ext uri="{BB962C8B-B14F-4D97-AF65-F5344CB8AC3E}">
        <p14:creationId xmlns:p14="http://schemas.microsoft.com/office/powerpoint/2010/main" val="19592635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B06006C0-BBCE-6948-9B73-46BFB6A6E3E2}" type="slidenum">
              <a:rPr lang="en-US" altLang="en-US"/>
              <a:pPr>
                <a:defRPr/>
              </a:pPr>
              <a:t>‹#›</a:t>
            </a:fld>
            <a:endParaRPr lang="en-US" altLang="en-US"/>
          </a:p>
        </p:txBody>
      </p:sp>
    </p:spTree>
    <p:extLst>
      <p:ext uri="{BB962C8B-B14F-4D97-AF65-F5344CB8AC3E}">
        <p14:creationId xmlns:p14="http://schemas.microsoft.com/office/powerpoint/2010/main" val="19755741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77E1F26D-E52C-6141-A207-51F783FC9879}" type="slidenum">
              <a:rPr lang="en-US" altLang="en-US"/>
              <a:pPr>
                <a:defRPr/>
              </a:pPr>
              <a:t>‹#›</a:t>
            </a:fld>
            <a:endParaRPr lang="en-US" altLang="en-US"/>
          </a:p>
        </p:txBody>
      </p:sp>
    </p:spTree>
    <p:extLst>
      <p:ext uri="{BB962C8B-B14F-4D97-AF65-F5344CB8AC3E}">
        <p14:creationId xmlns:p14="http://schemas.microsoft.com/office/powerpoint/2010/main" val="12298374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A7078E7F-FEC7-A249-96E7-6B5AA8A21C8E}" type="slidenum">
              <a:rPr lang="en-US" altLang="en-US"/>
              <a:pPr>
                <a:defRPr/>
              </a:pPr>
              <a:t>‹#›</a:t>
            </a:fld>
            <a:endParaRPr lang="en-US" altLang="en-US"/>
          </a:p>
        </p:txBody>
      </p:sp>
    </p:spTree>
    <p:extLst>
      <p:ext uri="{BB962C8B-B14F-4D97-AF65-F5344CB8AC3E}">
        <p14:creationId xmlns:p14="http://schemas.microsoft.com/office/powerpoint/2010/main" val="34850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5"/>
          <p:cNvSpPr>
            <a:spLocks noGrp="1" noChangeArrowheads="1"/>
          </p:cNvSpPr>
          <p:nvPr>
            <p:ph type="sldNum" idx="11"/>
          </p:nvPr>
        </p:nvSpPr>
        <p:spPr>
          <a:ln/>
        </p:spPr>
        <p:txBody>
          <a:bodyPr/>
          <a:lstStyle>
            <a:lvl1pPr>
              <a:defRPr/>
            </a:lvl1pPr>
          </a:lstStyle>
          <a:p>
            <a:pPr>
              <a:defRPr/>
            </a:pPr>
            <a:fld id="{A6B6FBC8-4EE6-B746-A2A8-C423265DF2DA}" type="slidenum">
              <a:rPr lang="en-US" altLang="en-US"/>
              <a:pPr>
                <a:defRPr/>
              </a:pPr>
              <a:t>‹#›</a:t>
            </a:fld>
            <a:endParaRPr lang="en-US" altLang="en-US"/>
          </a:p>
        </p:txBody>
      </p:sp>
    </p:spTree>
    <p:extLst>
      <p:ext uri="{BB962C8B-B14F-4D97-AF65-F5344CB8AC3E}">
        <p14:creationId xmlns:p14="http://schemas.microsoft.com/office/powerpoint/2010/main" val="163968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5"/>
          <p:cNvSpPr>
            <a:spLocks noGrp="1" noChangeArrowheads="1"/>
          </p:cNvSpPr>
          <p:nvPr>
            <p:ph type="sldNum" idx="11"/>
          </p:nvPr>
        </p:nvSpPr>
        <p:spPr>
          <a:ln/>
        </p:spPr>
        <p:txBody>
          <a:bodyPr/>
          <a:lstStyle>
            <a:lvl1pPr>
              <a:defRPr/>
            </a:lvl1pPr>
          </a:lstStyle>
          <a:p>
            <a:pPr>
              <a:defRPr/>
            </a:pPr>
            <a:fld id="{7D4014F6-58C5-DC48-994A-78F596E68B77}" type="slidenum">
              <a:rPr lang="en-US" altLang="en-US"/>
              <a:pPr>
                <a:defRPr/>
              </a:pPr>
              <a:t>‹#›</a:t>
            </a:fld>
            <a:endParaRPr lang="en-US" altLang="en-US"/>
          </a:p>
        </p:txBody>
      </p:sp>
    </p:spTree>
    <p:extLst>
      <p:ext uri="{BB962C8B-B14F-4D97-AF65-F5344CB8AC3E}">
        <p14:creationId xmlns:p14="http://schemas.microsoft.com/office/powerpoint/2010/main" val="1693821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5"/>
          <p:cNvSpPr>
            <a:spLocks noGrp="1" noChangeArrowheads="1"/>
          </p:cNvSpPr>
          <p:nvPr>
            <p:ph type="sldNum" idx="11"/>
          </p:nvPr>
        </p:nvSpPr>
        <p:spPr>
          <a:ln/>
        </p:spPr>
        <p:txBody>
          <a:bodyPr/>
          <a:lstStyle>
            <a:lvl1pPr>
              <a:defRPr/>
            </a:lvl1pPr>
          </a:lstStyle>
          <a:p>
            <a:pPr>
              <a:defRPr/>
            </a:pPr>
            <a:fld id="{644C9279-5399-434B-98E4-53F95B3D64F6}" type="slidenum">
              <a:rPr lang="en-US" altLang="en-US"/>
              <a:pPr>
                <a:defRPr/>
              </a:pPr>
              <a:t>‹#›</a:t>
            </a:fld>
            <a:endParaRPr lang="en-US" altLang="en-US"/>
          </a:p>
        </p:txBody>
      </p:sp>
    </p:spTree>
    <p:extLst>
      <p:ext uri="{BB962C8B-B14F-4D97-AF65-F5344CB8AC3E}">
        <p14:creationId xmlns:p14="http://schemas.microsoft.com/office/powerpoint/2010/main" val="102094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5"/>
          <p:cNvSpPr>
            <a:spLocks noGrp="1" noChangeArrowheads="1"/>
          </p:cNvSpPr>
          <p:nvPr>
            <p:ph type="sldNum" idx="11"/>
          </p:nvPr>
        </p:nvSpPr>
        <p:spPr>
          <a:ln/>
        </p:spPr>
        <p:txBody>
          <a:bodyPr/>
          <a:lstStyle>
            <a:lvl1pPr>
              <a:defRPr/>
            </a:lvl1pPr>
          </a:lstStyle>
          <a:p>
            <a:pPr>
              <a:defRPr/>
            </a:pPr>
            <a:fld id="{3BB3EA76-609B-A741-B9FE-1B1C11F986E3}" type="slidenum">
              <a:rPr lang="en-US" altLang="en-US"/>
              <a:pPr>
                <a:defRPr/>
              </a:pPr>
              <a:t>‹#›</a:t>
            </a:fld>
            <a:endParaRPr lang="en-US" altLang="en-US"/>
          </a:p>
        </p:txBody>
      </p:sp>
    </p:spTree>
    <p:extLst>
      <p:ext uri="{BB962C8B-B14F-4D97-AF65-F5344CB8AC3E}">
        <p14:creationId xmlns:p14="http://schemas.microsoft.com/office/powerpoint/2010/main" val="61916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6"/>
          <p:cNvSpPr>
            <a:spLocks noGrp="1" noChangeArrowheads="1"/>
          </p:cNvSpPr>
          <p:nvPr>
            <p:ph type="sldNum" idx="11"/>
          </p:nvPr>
        </p:nvSpPr>
        <p:spPr>
          <a:ln/>
        </p:spPr>
        <p:txBody>
          <a:bodyPr/>
          <a:lstStyle>
            <a:lvl1pPr>
              <a:defRPr/>
            </a:lvl1pPr>
          </a:lstStyle>
          <a:p>
            <a:pPr>
              <a:defRPr/>
            </a:pPr>
            <a:fld id="{3FC8423C-5A62-274D-92E4-71DB7F0C690D}" type="slidenum">
              <a:rPr lang="en-US" altLang="en-US"/>
              <a:pPr>
                <a:defRPr/>
              </a:pPr>
              <a:t>‹#›</a:t>
            </a:fld>
            <a:endParaRPr lang="en-US" altLang="en-US"/>
          </a:p>
        </p:txBody>
      </p:sp>
    </p:spTree>
    <p:extLst>
      <p:ext uri="{BB962C8B-B14F-4D97-AF65-F5344CB8AC3E}">
        <p14:creationId xmlns:p14="http://schemas.microsoft.com/office/powerpoint/2010/main" val="2093587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5"/>
          <p:cNvSpPr>
            <a:spLocks noGrp="1" noChangeArrowheads="1"/>
          </p:cNvSpPr>
          <p:nvPr>
            <p:ph type="sldNum" idx="11"/>
          </p:nvPr>
        </p:nvSpPr>
        <p:spPr>
          <a:ln/>
        </p:spPr>
        <p:txBody>
          <a:bodyPr/>
          <a:lstStyle>
            <a:lvl1pPr>
              <a:defRPr/>
            </a:lvl1pPr>
          </a:lstStyle>
          <a:p>
            <a:pPr>
              <a:defRPr/>
            </a:pPr>
            <a:fld id="{D7BCFAED-0F92-E347-8956-D8C5D3E2B6EA}" type="slidenum">
              <a:rPr lang="en-US" altLang="en-US"/>
              <a:pPr>
                <a:defRPr/>
              </a:pPr>
              <a:t>‹#›</a:t>
            </a:fld>
            <a:endParaRPr lang="en-US" altLang="en-US"/>
          </a:p>
        </p:txBody>
      </p:sp>
    </p:spTree>
    <p:extLst>
      <p:ext uri="{BB962C8B-B14F-4D97-AF65-F5344CB8AC3E}">
        <p14:creationId xmlns:p14="http://schemas.microsoft.com/office/powerpoint/2010/main" val="176596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5"/>
          <p:cNvSpPr>
            <a:spLocks noGrp="1" noChangeArrowheads="1"/>
          </p:cNvSpPr>
          <p:nvPr>
            <p:ph type="sldNum" idx="11"/>
          </p:nvPr>
        </p:nvSpPr>
        <p:spPr>
          <a:ln/>
        </p:spPr>
        <p:txBody>
          <a:bodyPr/>
          <a:lstStyle>
            <a:lvl1pPr>
              <a:defRPr/>
            </a:lvl1pPr>
          </a:lstStyle>
          <a:p>
            <a:pPr>
              <a:defRPr/>
            </a:pPr>
            <a:fld id="{A1503BE8-9302-104B-8DE7-58B75DF59C3A}" type="slidenum">
              <a:rPr lang="en-US" altLang="en-US"/>
              <a:pPr>
                <a:defRPr/>
              </a:pPr>
              <a:t>‹#›</a:t>
            </a:fld>
            <a:endParaRPr lang="en-US" altLang="en-US"/>
          </a:p>
        </p:txBody>
      </p:sp>
    </p:spTree>
    <p:extLst>
      <p:ext uri="{BB962C8B-B14F-4D97-AF65-F5344CB8AC3E}">
        <p14:creationId xmlns:p14="http://schemas.microsoft.com/office/powerpoint/2010/main" val="27986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5"/>
          <p:cNvSpPr>
            <a:spLocks noGrp="1" noChangeArrowheads="1"/>
          </p:cNvSpPr>
          <p:nvPr>
            <p:ph type="sldNum" idx="11"/>
          </p:nvPr>
        </p:nvSpPr>
        <p:spPr>
          <a:ln/>
        </p:spPr>
        <p:txBody>
          <a:bodyPr/>
          <a:lstStyle>
            <a:lvl1pPr>
              <a:defRPr/>
            </a:lvl1pPr>
          </a:lstStyle>
          <a:p>
            <a:pPr>
              <a:defRPr/>
            </a:pPr>
            <a:fld id="{82751DD0-E9BD-7F45-A7C8-012EDF6EB3A5}" type="slidenum">
              <a:rPr lang="en-US" altLang="en-US"/>
              <a:pPr>
                <a:defRPr/>
              </a:pPr>
              <a:t>‹#›</a:t>
            </a:fld>
            <a:endParaRPr lang="en-US" altLang="en-US"/>
          </a:p>
        </p:txBody>
      </p:sp>
    </p:spTree>
    <p:extLst>
      <p:ext uri="{BB962C8B-B14F-4D97-AF65-F5344CB8AC3E}">
        <p14:creationId xmlns:p14="http://schemas.microsoft.com/office/powerpoint/2010/main" val="74778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4473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14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3575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613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937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82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60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6"/>
          <p:cNvSpPr>
            <a:spLocks noGrp="1" noChangeArrowheads="1"/>
          </p:cNvSpPr>
          <p:nvPr>
            <p:ph type="sldNum" idx="11"/>
          </p:nvPr>
        </p:nvSpPr>
        <p:spPr>
          <a:ln/>
        </p:spPr>
        <p:txBody>
          <a:bodyPr/>
          <a:lstStyle>
            <a:lvl1pPr>
              <a:defRPr/>
            </a:lvl1pPr>
          </a:lstStyle>
          <a:p>
            <a:pPr>
              <a:defRPr/>
            </a:pPr>
            <a:fld id="{4F989DCF-6E94-6943-A24B-C4DE0AB1895E}" type="slidenum">
              <a:rPr lang="en-US" altLang="en-US"/>
              <a:pPr>
                <a:defRPr/>
              </a:pPr>
              <a:t>‹#›</a:t>
            </a:fld>
            <a:endParaRPr lang="en-US" altLang="en-US"/>
          </a:p>
        </p:txBody>
      </p:sp>
    </p:spTree>
    <p:extLst>
      <p:ext uri="{BB962C8B-B14F-4D97-AF65-F5344CB8AC3E}">
        <p14:creationId xmlns:p14="http://schemas.microsoft.com/office/powerpoint/2010/main" val="399875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1924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0190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85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6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690204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351701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178803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607764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2050620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96586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6"/>
          <p:cNvSpPr>
            <a:spLocks noGrp="1" noChangeArrowheads="1"/>
          </p:cNvSpPr>
          <p:nvPr>
            <p:ph type="sldNum" idx="11"/>
          </p:nvPr>
        </p:nvSpPr>
        <p:spPr>
          <a:ln/>
        </p:spPr>
        <p:txBody>
          <a:bodyPr/>
          <a:lstStyle>
            <a:lvl1pPr>
              <a:defRPr/>
            </a:lvl1pPr>
          </a:lstStyle>
          <a:p>
            <a:pPr>
              <a:defRPr/>
            </a:pPr>
            <a:fld id="{1C871639-E619-644D-BB82-346B9D73A061}" type="slidenum">
              <a:rPr lang="en-US" altLang="en-US"/>
              <a:pPr>
                <a:defRPr/>
              </a:pPr>
              <a:t>‹#›</a:t>
            </a:fld>
            <a:endParaRPr lang="en-US" altLang="en-US"/>
          </a:p>
        </p:txBody>
      </p:sp>
    </p:spTree>
    <p:extLst>
      <p:ext uri="{BB962C8B-B14F-4D97-AF65-F5344CB8AC3E}">
        <p14:creationId xmlns:p14="http://schemas.microsoft.com/office/powerpoint/2010/main" val="1233533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267179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893621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1746583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875787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Tree>
    <p:extLst>
      <p:ext uri="{BB962C8B-B14F-4D97-AF65-F5344CB8AC3E}">
        <p14:creationId xmlns:p14="http://schemas.microsoft.com/office/powerpoint/2010/main" val="509629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A5DD55C7-3CE7-DD44-934A-447922B6BF46}" type="slidenum">
              <a:rPr lang="en-US" altLang="en-US"/>
              <a:pPr>
                <a:defRPr/>
              </a:pPr>
              <a:t>‹#›</a:t>
            </a:fld>
            <a:endParaRPr lang="en-US" altLang="en-US"/>
          </a:p>
        </p:txBody>
      </p:sp>
    </p:spTree>
    <p:extLst>
      <p:ext uri="{BB962C8B-B14F-4D97-AF65-F5344CB8AC3E}">
        <p14:creationId xmlns:p14="http://schemas.microsoft.com/office/powerpoint/2010/main" val="1180054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C18D745C-4ED3-4B44-96B1-8CFCEB85D907}" type="slidenum">
              <a:rPr lang="en-US" altLang="en-US"/>
              <a:pPr>
                <a:defRPr/>
              </a:pPr>
              <a:t>‹#›</a:t>
            </a:fld>
            <a:endParaRPr lang="en-US" altLang="en-US"/>
          </a:p>
        </p:txBody>
      </p:sp>
    </p:spTree>
    <p:extLst>
      <p:ext uri="{BB962C8B-B14F-4D97-AF65-F5344CB8AC3E}">
        <p14:creationId xmlns:p14="http://schemas.microsoft.com/office/powerpoint/2010/main" val="1159913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691DBF5-AD57-D542-8E4C-3C1A1DE05F60}" type="slidenum">
              <a:rPr lang="en-US" altLang="en-US"/>
              <a:pPr>
                <a:defRPr/>
              </a:pPr>
              <a:t>‹#›</a:t>
            </a:fld>
            <a:endParaRPr lang="en-US" altLang="en-US"/>
          </a:p>
        </p:txBody>
      </p:sp>
    </p:spTree>
    <p:extLst>
      <p:ext uri="{BB962C8B-B14F-4D97-AF65-F5344CB8AC3E}">
        <p14:creationId xmlns:p14="http://schemas.microsoft.com/office/powerpoint/2010/main" val="1951147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448ED650-E11C-BC41-910C-AF2F2F4BD10E}" type="slidenum">
              <a:rPr lang="en-US" altLang="en-US"/>
              <a:pPr>
                <a:defRPr/>
              </a:pPr>
              <a:t>‹#›</a:t>
            </a:fld>
            <a:endParaRPr lang="en-US" altLang="en-US"/>
          </a:p>
        </p:txBody>
      </p:sp>
    </p:spTree>
    <p:extLst>
      <p:ext uri="{BB962C8B-B14F-4D97-AF65-F5344CB8AC3E}">
        <p14:creationId xmlns:p14="http://schemas.microsoft.com/office/powerpoint/2010/main" val="858877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44E38DC4-786F-6746-98C7-3101CE6001A4}" type="slidenum">
              <a:rPr lang="en-US" altLang="en-US"/>
              <a:pPr>
                <a:defRPr/>
              </a:pPr>
              <a:t>‹#›</a:t>
            </a:fld>
            <a:endParaRPr lang="en-US" altLang="en-US"/>
          </a:p>
        </p:txBody>
      </p:sp>
    </p:spTree>
    <p:extLst>
      <p:ext uri="{BB962C8B-B14F-4D97-AF65-F5344CB8AC3E}">
        <p14:creationId xmlns:p14="http://schemas.microsoft.com/office/powerpoint/2010/main" val="191206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6"/>
          <p:cNvSpPr>
            <a:spLocks noGrp="1" noChangeArrowheads="1"/>
          </p:cNvSpPr>
          <p:nvPr>
            <p:ph type="sldNum" idx="11"/>
          </p:nvPr>
        </p:nvSpPr>
        <p:spPr>
          <a:ln/>
        </p:spPr>
        <p:txBody>
          <a:bodyPr/>
          <a:lstStyle>
            <a:lvl1pPr>
              <a:defRPr/>
            </a:lvl1pPr>
          </a:lstStyle>
          <a:p>
            <a:pPr>
              <a:defRPr/>
            </a:pPr>
            <a:fld id="{A817ED07-8BB1-F84F-BBC3-76E03EC6ABE6}" type="slidenum">
              <a:rPr lang="en-US" altLang="en-US"/>
              <a:pPr>
                <a:defRPr/>
              </a:pPr>
              <a:t>‹#›</a:t>
            </a:fld>
            <a:endParaRPr lang="en-US" altLang="en-US"/>
          </a:p>
        </p:txBody>
      </p:sp>
    </p:spTree>
    <p:extLst>
      <p:ext uri="{BB962C8B-B14F-4D97-AF65-F5344CB8AC3E}">
        <p14:creationId xmlns:p14="http://schemas.microsoft.com/office/powerpoint/2010/main" val="1855323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B9D9CA7C-A055-B044-9733-AAC226F87208}" type="slidenum">
              <a:rPr lang="en-US" altLang="en-US"/>
              <a:pPr>
                <a:defRPr/>
              </a:pPr>
              <a:t>‹#›</a:t>
            </a:fld>
            <a:endParaRPr lang="en-US" altLang="en-US"/>
          </a:p>
        </p:txBody>
      </p:sp>
    </p:spTree>
    <p:extLst>
      <p:ext uri="{BB962C8B-B14F-4D97-AF65-F5344CB8AC3E}">
        <p14:creationId xmlns:p14="http://schemas.microsoft.com/office/powerpoint/2010/main" val="1106690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FF1265AA-AEF6-DA4F-9778-9C1B8A1A59EB}" type="slidenum">
              <a:rPr lang="en-US" altLang="en-US"/>
              <a:pPr>
                <a:defRPr/>
              </a:pPr>
              <a:t>‹#›</a:t>
            </a:fld>
            <a:endParaRPr lang="en-US" altLang="en-US"/>
          </a:p>
        </p:txBody>
      </p:sp>
    </p:spTree>
    <p:extLst>
      <p:ext uri="{BB962C8B-B14F-4D97-AF65-F5344CB8AC3E}">
        <p14:creationId xmlns:p14="http://schemas.microsoft.com/office/powerpoint/2010/main" val="788005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8BCD914E-CB90-B64B-BA9D-E39404D06D53}" type="slidenum">
              <a:rPr lang="en-US" altLang="en-US"/>
              <a:pPr>
                <a:defRPr/>
              </a:pPr>
              <a:t>‹#›</a:t>
            </a:fld>
            <a:endParaRPr lang="en-US" altLang="en-US"/>
          </a:p>
        </p:txBody>
      </p:sp>
    </p:spTree>
    <p:extLst>
      <p:ext uri="{BB962C8B-B14F-4D97-AF65-F5344CB8AC3E}">
        <p14:creationId xmlns:p14="http://schemas.microsoft.com/office/powerpoint/2010/main" val="475661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831A89A9-009A-E249-A4A2-60CDB5A795E6}" type="slidenum">
              <a:rPr lang="en-US" altLang="en-US"/>
              <a:pPr>
                <a:defRPr/>
              </a:pPr>
              <a:t>‹#›</a:t>
            </a:fld>
            <a:endParaRPr lang="en-US" altLang="en-US"/>
          </a:p>
        </p:txBody>
      </p:sp>
    </p:spTree>
    <p:extLst>
      <p:ext uri="{BB962C8B-B14F-4D97-AF65-F5344CB8AC3E}">
        <p14:creationId xmlns:p14="http://schemas.microsoft.com/office/powerpoint/2010/main" val="1506713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08DB000-0214-1442-A11F-BCE345201C04}" type="slidenum">
              <a:rPr lang="en-US" altLang="en-US"/>
              <a:pPr>
                <a:defRPr/>
              </a:pPr>
              <a:t>‹#›</a:t>
            </a:fld>
            <a:endParaRPr lang="en-US" altLang="en-US"/>
          </a:p>
        </p:txBody>
      </p:sp>
    </p:spTree>
    <p:extLst>
      <p:ext uri="{BB962C8B-B14F-4D97-AF65-F5344CB8AC3E}">
        <p14:creationId xmlns:p14="http://schemas.microsoft.com/office/powerpoint/2010/main" val="200578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B28261A-DE2F-C549-A3DD-022660E9EF5F}" type="slidenum">
              <a:rPr lang="en-US" altLang="en-US"/>
              <a:pPr>
                <a:defRPr/>
              </a:pPr>
              <a:t>‹#›</a:t>
            </a:fld>
            <a:endParaRPr lang="en-US" altLang="en-US"/>
          </a:p>
        </p:txBody>
      </p:sp>
    </p:spTree>
    <p:extLst>
      <p:ext uri="{BB962C8B-B14F-4D97-AF65-F5344CB8AC3E}">
        <p14:creationId xmlns:p14="http://schemas.microsoft.com/office/powerpoint/2010/main" val="1721948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E0508B49-94DE-1E45-80EA-082E55A05239}" type="slidenum">
              <a:rPr lang="en-US" altLang="en-US"/>
              <a:pPr>
                <a:defRPr/>
              </a:pPr>
              <a:t>‹#›</a:t>
            </a:fld>
            <a:endParaRPr lang="en-US" altLang="en-US"/>
          </a:p>
        </p:txBody>
      </p:sp>
    </p:spTree>
    <p:extLst>
      <p:ext uri="{BB962C8B-B14F-4D97-AF65-F5344CB8AC3E}">
        <p14:creationId xmlns:p14="http://schemas.microsoft.com/office/powerpoint/2010/main" val="1299636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44852677-43AC-7E4B-93D7-711C2ABB4AAD}" type="slidenum">
              <a:rPr lang="en-US" altLang="en-US"/>
              <a:pPr>
                <a:defRPr/>
              </a:pPr>
              <a:t>‹#›</a:t>
            </a:fld>
            <a:endParaRPr lang="en-US" altLang="en-US"/>
          </a:p>
        </p:txBody>
      </p:sp>
    </p:spTree>
    <p:extLst>
      <p:ext uri="{BB962C8B-B14F-4D97-AF65-F5344CB8AC3E}">
        <p14:creationId xmlns:p14="http://schemas.microsoft.com/office/powerpoint/2010/main" val="927271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124C7E86-0B3B-AE4B-9C15-08AE87202575}" type="slidenum">
              <a:rPr lang="en-US" altLang="en-US"/>
              <a:pPr>
                <a:defRPr/>
              </a:pPr>
              <a:t>‹#›</a:t>
            </a:fld>
            <a:endParaRPr lang="en-US" altLang="en-US"/>
          </a:p>
        </p:txBody>
      </p:sp>
    </p:spTree>
    <p:extLst>
      <p:ext uri="{BB962C8B-B14F-4D97-AF65-F5344CB8AC3E}">
        <p14:creationId xmlns:p14="http://schemas.microsoft.com/office/powerpoint/2010/main" val="365963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94EC64A4-5780-FC45-8F00-62D9ACD6243B}" type="slidenum">
              <a:rPr lang="en-US" altLang="en-US"/>
              <a:pPr>
                <a:defRPr/>
              </a:pPr>
              <a:t>‹#›</a:t>
            </a:fld>
            <a:endParaRPr lang="en-US" altLang="en-US"/>
          </a:p>
        </p:txBody>
      </p:sp>
    </p:spTree>
    <p:extLst>
      <p:ext uri="{BB962C8B-B14F-4D97-AF65-F5344CB8AC3E}">
        <p14:creationId xmlns:p14="http://schemas.microsoft.com/office/powerpoint/2010/main" val="35270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6"/>
          <p:cNvSpPr>
            <a:spLocks noGrp="1" noChangeArrowheads="1"/>
          </p:cNvSpPr>
          <p:nvPr>
            <p:ph type="sldNum" idx="11"/>
          </p:nvPr>
        </p:nvSpPr>
        <p:spPr>
          <a:ln/>
        </p:spPr>
        <p:txBody>
          <a:bodyPr/>
          <a:lstStyle>
            <a:lvl1pPr>
              <a:defRPr/>
            </a:lvl1pPr>
          </a:lstStyle>
          <a:p>
            <a:pPr>
              <a:defRPr/>
            </a:pPr>
            <a:fld id="{EB6A5393-2C86-D14B-BFBA-B2674B60D43E}" type="slidenum">
              <a:rPr lang="en-US" altLang="en-US"/>
              <a:pPr>
                <a:defRPr/>
              </a:pPr>
              <a:t>‹#›</a:t>
            </a:fld>
            <a:endParaRPr lang="en-US" altLang="en-US"/>
          </a:p>
        </p:txBody>
      </p:sp>
    </p:spTree>
    <p:extLst>
      <p:ext uri="{BB962C8B-B14F-4D97-AF65-F5344CB8AC3E}">
        <p14:creationId xmlns:p14="http://schemas.microsoft.com/office/powerpoint/2010/main" val="95648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D9B0CDE0-0D6F-794A-9CF3-E0F377E3FC51}" type="slidenum">
              <a:rPr lang="en-US" altLang="en-US"/>
              <a:pPr>
                <a:defRPr/>
              </a:pPr>
              <a:t>‹#›</a:t>
            </a:fld>
            <a:endParaRPr lang="en-US" altLang="en-US"/>
          </a:p>
        </p:txBody>
      </p:sp>
    </p:spTree>
    <p:extLst>
      <p:ext uri="{BB962C8B-B14F-4D97-AF65-F5344CB8AC3E}">
        <p14:creationId xmlns:p14="http://schemas.microsoft.com/office/powerpoint/2010/main" val="894691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CD11011C-C1D8-5649-AEFA-93A361F4C356}" type="slidenum">
              <a:rPr lang="en-US" altLang="en-US"/>
              <a:pPr>
                <a:defRPr/>
              </a:pPr>
              <a:t>‹#›</a:t>
            </a:fld>
            <a:endParaRPr lang="en-US" altLang="en-US"/>
          </a:p>
        </p:txBody>
      </p:sp>
    </p:spTree>
    <p:extLst>
      <p:ext uri="{BB962C8B-B14F-4D97-AF65-F5344CB8AC3E}">
        <p14:creationId xmlns:p14="http://schemas.microsoft.com/office/powerpoint/2010/main" val="403460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E8645360-D64A-2249-8C96-2BFB278EB55B}" type="slidenum">
              <a:rPr lang="en-US" altLang="en-US"/>
              <a:pPr>
                <a:defRPr/>
              </a:pPr>
              <a:t>‹#›</a:t>
            </a:fld>
            <a:endParaRPr lang="en-US" altLang="en-US"/>
          </a:p>
        </p:txBody>
      </p:sp>
    </p:spTree>
    <p:extLst>
      <p:ext uri="{BB962C8B-B14F-4D97-AF65-F5344CB8AC3E}">
        <p14:creationId xmlns:p14="http://schemas.microsoft.com/office/powerpoint/2010/main" val="1350329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E6EBAAFF-C9A1-D145-A052-C55064D85AE1}" type="slidenum">
              <a:rPr lang="en-US" altLang="en-US"/>
              <a:pPr>
                <a:defRPr/>
              </a:pPr>
              <a:t>‹#›</a:t>
            </a:fld>
            <a:endParaRPr lang="en-US" altLang="en-US"/>
          </a:p>
        </p:txBody>
      </p:sp>
    </p:spTree>
    <p:extLst>
      <p:ext uri="{BB962C8B-B14F-4D97-AF65-F5344CB8AC3E}">
        <p14:creationId xmlns:p14="http://schemas.microsoft.com/office/powerpoint/2010/main" val="383750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CC40DBD6-39B5-104B-809C-DD1BAE321742}" type="slidenum">
              <a:rPr lang="en-US" altLang="en-US"/>
              <a:pPr>
                <a:defRPr/>
              </a:pPr>
              <a:t>‹#›</a:t>
            </a:fld>
            <a:endParaRPr lang="en-US" altLang="en-US"/>
          </a:p>
        </p:txBody>
      </p:sp>
    </p:spTree>
    <p:extLst>
      <p:ext uri="{BB962C8B-B14F-4D97-AF65-F5344CB8AC3E}">
        <p14:creationId xmlns:p14="http://schemas.microsoft.com/office/powerpoint/2010/main" val="797295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4782898B-9567-6C4F-8F01-5B21F038B369}" type="slidenum">
              <a:rPr lang="en-US" altLang="en-US"/>
              <a:pPr>
                <a:defRPr/>
              </a:pPr>
              <a:t>‹#›</a:t>
            </a:fld>
            <a:endParaRPr lang="en-US" altLang="en-US"/>
          </a:p>
        </p:txBody>
      </p:sp>
    </p:spTree>
    <p:extLst>
      <p:ext uri="{BB962C8B-B14F-4D97-AF65-F5344CB8AC3E}">
        <p14:creationId xmlns:p14="http://schemas.microsoft.com/office/powerpoint/2010/main" val="1988389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56795DE7-4900-8B41-A165-D2B5881F60F5}" type="slidenum">
              <a:rPr lang="en-US" altLang="en-US"/>
              <a:pPr>
                <a:defRPr/>
              </a:pPr>
              <a:t>‹#›</a:t>
            </a:fld>
            <a:endParaRPr lang="en-US" altLang="en-US"/>
          </a:p>
        </p:txBody>
      </p:sp>
    </p:spTree>
    <p:extLst>
      <p:ext uri="{BB962C8B-B14F-4D97-AF65-F5344CB8AC3E}">
        <p14:creationId xmlns:p14="http://schemas.microsoft.com/office/powerpoint/2010/main" val="1872925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B40BC032-7484-7E40-A1CA-63BCBF651EDE}" type="slidenum">
              <a:rPr lang="en-US" altLang="en-US"/>
              <a:pPr>
                <a:defRPr/>
              </a:pPr>
              <a:t>‹#›</a:t>
            </a:fld>
            <a:endParaRPr lang="en-US" altLang="en-US"/>
          </a:p>
        </p:txBody>
      </p:sp>
    </p:spTree>
    <p:extLst>
      <p:ext uri="{BB962C8B-B14F-4D97-AF65-F5344CB8AC3E}">
        <p14:creationId xmlns:p14="http://schemas.microsoft.com/office/powerpoint/2010/main" val="449379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CC48AAB7-BCDF-B44B-B3C3-AB6A9D7D191C}" type="slidenum">
              <a:rPr lang="en-US" altLang="en-US"/>
              <a:pPr>
                <a:defRPr/>
              </a:pPr>
              <a:t>‹#›</a:t>
            </a:fld>
            <a:endParaRPr lang="en-US" altLang="en-US"/>
          </a:p>
        </p:txBody>
      </p:sp>
    </p:spTree>
    <p:extLst>
      <p:ext uri="{BB962C8B-B14F-4D97-AF65-F5344CB8AC3E}">
        <p14:creationId xmlns:p14="http://schemas.microsoft.com/office/powerpoint/2010/main" val="16043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4B820F90-3DAA-D44C-931E-6FA78E15FE57}" type="slidenum">
              <a:rPr lang="en-US" altLang="en-US"/>
              <a:pPr>
                <a:defRPr/>
              </a:pPr>
              <a:t>‹#›</a:t>
            </a:fld>
            <a:endParaRPr lang="en-US" altLang="en-US"/>
          </a:p>
        </p:txBody>
      </p:sp>
    </p:spTree>
    <p:extLst>
      <p:ext uri="{BB962C8B-B14F-4D97-AF65-F5344CB8AC3E}">
        <p14:creationId xmlns:p14="http://schemas.microsoft.com/office/powerpoint/2010/main" val="119964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6"/>
          <p:cNvSpPr>
            <a:spLocks noGrp="1" noChangeArrowheads="1"/>
          </p:cNvSpPr>
          <p:nvPr>
            <p:ph type="sldNum" idx="11"/>
          </p:nvPr>
        </p:nvSpPr>
        <p:spPr>
          <a:ln/>
        </p:spPr>
        <p:txBody>
          <a:bodyPr/>
          <a:lstStyle>
            <a:lvl1pPr>
              <a:defRPr/>
            </a:lvl1pPr>
          </a:lstStyle>
          <a:p>
            <a:pPr>
              <a:defRPr/>
            </a:pPr>
            <a:fld id="{12DADDD0-4254-844A-9CD7-8F44D9CFB070}" type="slidenum">
              <a:rPr lang="en-US" altLang="en-US"/>
              <a:pPr>
                <a:defRPr/>
              </a:pPr>
              <a:t>‹#›</a:t>
            </a:fld>
            <a:endParaRPr lang="en-US" altLang="en-US"/>
          </a:p>
        </p:txBody>
      </p:sp>
    </p:spTree>
    <p:extLst>
      <p:ext uri="{BB962C8B-B14F-4D97-AF65-F5344CB8AC3E}">
        <p14:creationId xmlns:p14="http://schemas.microsoft.com/office/powerpoint/2010/main" val="1246235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09B1265E-247B-5B40-AD07-10E7968BAE9E}" type="slidenum">
              <a:rPr lang="en-US" altLang="en-US"/>
              <a:pPr>
                <a:defRPr/>
              </a:pPr>
              <a:t>‹#›</a:t>
            </a:fld>
            <a:endParaRPr lang="en-US" altLang="en-US"/>
          </a:p>
        </p:txBody>
      </p:sp>
    </p:spTree>
    <p:extLst>
      <p:ext uri="{BB962C8B-B14F-4D97-AF65-F5344CB8AC3E}">
        <p14:creationId xmlns:p14="http://schemas.microsoft.com/office/powerpoint/2010/main" val="1915743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10511AB0-5061-0540-B2B5-47CD7D625E2D}" type="slidenum">
              <a:rPr lang="en-US" altLang="en-US"/>
              <a:pPr>
                <a:defRPr/>
              </a:pPr>
              <a:t>‹#›</a:t>
            </a:fld>
            <a:endParaRPr lang="en-US" altLang="en-US"/>
          </a:p>
        </p:txBody>
      </p:sp>
    </p:spTree>
    <p:extLst>
      <p:ext uri="{BB962C8B-B14F-4D97-AF65-F5344CB8AC3E}">
        <p14:creationId xmlns:p14="http://schemas.microsoft.com/office/powerpoint/2010/main" val="683979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926A3819-E81C-234C-99FD-ACFF2A4D1935}" type="slidenum">
              <a:rPr lang="en-US" altLang="en-US"/>
              <a:pPr>
                <a:defRPr/>
              </a:pPr>
              <a:t>‹#›</a:t>
            </a:fld>
            <a:endParaRPr lang="en-US" altLang="en-US"/>
          </a:p>
        </p:txBody>
      </p:sp>
    </p:spTree>
    <p:extLst>
      <p:ext uri="{BB962C8B-B14F-4D97-AF65-F5344CB8AC3E}">
        <p14:creationId xmlns:p14="http://schemas.microsoft.com/office/powerpoint/2010/main" val="159023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7DD1D382-B211-5348-82A0-A49C84767FB3}" type="slidenum">
              <a:rPr lang="en-US" altLang="en-US"/>
              <a:pPr>
                <a:defRPr/>
              </a:pPr>
              <a:t>‹#›</a:t>
            </a:fld>
            <a:endParaRPr lang="en-US" altLang="en-US"/>
          </a:p>
        </p:txBody>
      </p:sp>
    </p:spTree>
    <p:extLst>
      <p:ext uri="{BB962C8B-B14F-4D97-AF65-F5344CB8AC3E}">
        <p14:creationId xmlns:p14="http://schemas.microsoft.com/office/powerpoint/2010/main" val="1237416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C84E7774-740B-1F42-B4EB-E7F0E0AFCE9F}" type="slidenum">
              <a:rPr lang="en-US" altLang="en-US"/>
              <a:pPr>
                <a:defRPr/>
              </a:pPr>
              <a:t>‹#›</a:t>
            </a:fld>
            <a:endParaRPr lang="en-US" altLang="en-US"/>
          </a:p>
        </p:txBody>
      </p:sp>
    </p:spTree>
    <p:extLst>
      <p:ext uri="{BB962C8B-B14F-4D97-AF65-F5344CB8AC3E}">
        <p14:creationId xmlns:p14="http://schemas.microsoft.com/office/powerpoint/2010/main" val="1033545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67337EAF-9AC1-AD41-8411-21E7833BA896}" type="slidenum">
              <a:rPr lang="en-US" altLang="en-US"/>
              <a:pPr>
                <a:defRPr/>
              </a:pPr>
              <a:t>‹#›</a:t>
            </a:fld>
            <a:endParaRPr lang="en-US" altLang="en-US"/>
          </a:p>
        </p:txBody>
      </p:sp>
    </p:spTree>
    <p:extLst>
      <p:ext uri="{BB962C8B-B14F-4D97-AF65-F5344CB8AC3E}">
        <p14:creationId xmlns:p14="http://schemas.microsoft.com/office/powerpoint/2010/main" val="1947767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BB3BE36C-6AC0-744B-A4C5-165E4FBF62B7}" type="slidenum">
              <a:rPr lang="en-US" altLang="en-US"/>
              <a:pPr>
                <a:defRPr/>
              </a:pPr>
              <a:t>‹#›</a:t>
            </a:fld>
            <a:endParaRPr lang="en-US" altLang="en-US"/>
          </a:p>
        </p:txBody>
      </p:sp>
    </p:spTree>
    <p:extLst>
      <p:ext uri="{BB962C8B-B14F-4D97-AF65-F5344CB8AC3E}">
        <p14:creationId xmlns:p14="http://schemas.microsoft.com/office/powerpoint/2010/main" val="2030384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4CC2EB3B-319D-B947-9B9D-349CD6CB59EE}" type="slidenum">
              <a:rPr lang="en-US" altLang="en-US"/>
              <a:pPr>
                <a:defRPr/>
              </a:pPr>
              <a:t>‹#›</a:t>
            </a:fld>
            <a:endParaRPr lang="en-US" altLang="en-US"/>
          </a:p>
        </p:txBody>
      </p:sp>
    </p:spTree>
    <p:extLst>
      <p:ext uri="{BB962C8B-B14F-4D97-AF65-F5344CB8AC3E}">
        <p14:creationId xmlns:p14="http://schemas.microsoft.com/office/powerpoint/2010/main" val="1163829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B2563184-C111-254A-8298-33A74611C17A}" type="slidenum">
              <a:rPr lang="en-US" altLang="en-US"/>
              <a:pPr>
                <a:defRPr/>
              </a:pPr>
              <a:t>‹#›</a:t>
            </a:fld>
            <a:endParaRPr lang="en-US" altLang="en-US"/>
          </a:p>
        </p:txBody>
      </p:sp>
    </p:spTree>
    <p:extLst>
      <p:ext uri="{BB962C8B-B14F-4D97-AF65-F5344CB8AC3E}">
        <p14:creationId xmlns:p14="http://schemas.microsoft.com/office/powerpoint/2010/main" val="1207332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05197E6F-70F3-604F-AB61-E8F6A2DA2447}" type="slidenum">
              <a:rPr lang="en-US" altLang="en-US"/>
              <a:pPr>
                <a:defRPr/>
              </a:pPr>
              <a:t>‹#›</a:t>
            </a:fld>
            <a:endParaRPr lang="en-US" altLang="en-US"/>
          </a:p>
        </p:txBody>
      </p:sp>
    </p:spTree>
    <p:extLst>
      <p:ext uri="{BB962C8B-B14F-4D97-AF65-F5344CB8AC3E}">
        <p14:creationId xmlns:p14="http://schemas.microsoft.com/office/powerpoint/2010/main" val="7133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6"/>
          <p:cNvSpPr>
            <a:spLocks noGrp="1" noChangeArrowheads="1"/>
          </p:cNvSpPr>
          <p:nvPr>
            <p:ph type="sldNum" idx="11"/>
          </p:nvPr>
        </p:nvSpPr>
        <p:spPr>
          <a:ln/>
        </p:spPr>
        <p:txBody>
          <a:bodyPr/>
          <a:lstStyle>
            <a:lvl1pPr>
              <a:defRPr/>
            </a:lvl1pPr>
          </a:lstStyle>
          <a:p>
            <a:pPr>
              <a:defRPr/>
            </a:pPr>
            <a:fld id="{D32563B6-F571-7B44-95BC-6E31FAA6E5AD}" type="slidenum">
              <a:rPr lang="en-US" altLang="en-US"/>
              <a:pPr>
                <a:defRPr/>
              </a:pPr>
              <a:t>‹#›</a:t>
            </a:fld>
            <a:endParaRPr lang="en-US" altLang="en-US"/>
          </a:p>
        </p:txBody>
      </p:sp>
    </p:spTree>
    <p:extLst>
      <p:ext uri="{BB962C8B-B14F-4D97-AF65-F5344CB8AC3E}">
        <p14:creationId xmlns:p14="http://schemas.microsoft.com/office/powerpoint/2010/main" val="10704258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8CAAF336-1DF2-D148-BF62-153E95257277}" type="slidenum">
              <a:rPr lang="en-US" altLang="en-US"/>
              <a:pPr>
                <a:defRPr/>
              </a:pPr>
              <a:t>‹#›</a:t>
            </a:fld>
            <a:endParaRPr lang="en-US" altLang="en-US"/>
          </a:p>
        </p:txBody>
      </p:sp>
    </p:spTree>
    <p:extLst>
      <p:ext uri="{BB962C8B-B14F-4D97-AF65-F5344CB8AC3E}">
        <p14:creationId xmlns:p14="http://schemas.microsoft.com/office/powerpoint/2010/main" val="6938071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E204FF58-33E2-7344-8021-9B79F52F2B27}" type="slidenum">
              <a:rPr lang="en-US" altLang="en-US"/>
              <a:pPr>
                <a:defRPr/>
              </a:pPr>
              <a:t>‹#›</a:t>
            </a:fld>
            <a:endParaRPr lang="en-US" altLang="en-US"/>
          </a:p>
        </p:txBody>
      </p:sp>
    </p:spTree>
    <p:extLst>
      <p:ext uri="{BB962C8B-B14F-4D97-AF65-F5344CB8AC3E}">
        <p14:creationId xmlns:p14="http://schemas.microsoft.com/office/powerpoint/2010/main" val="2127831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174A0DB0-8F62-BA4C-BDE2-4F6C61B11FD2}" type="slidenum">
              <a:rPr lang="en-US" altLang="en-US"/>
              <a:pPr>
                <a:defRPr/>
              </a:pPr>
              <a:t>‹#›</a:t>
            </a:fld>
            <a:endParaRPr lang="en-US" altLang="en-US"/>
          </a:p>
        </p:txBody>
      </p:sp>
    </p:spTree>
    <p:extLst>
      <p:ext uri="{BB962C8B-B14F-4D97-AF65-F5344CB8AC3E}">
        <p14:creationId xmlns:p14="http://schemas.microsoft.com/office/powerpoint/2010/main" val="427183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7478058F-68C7-D44B-A359-5032B0AC961B}" type="slidenum">
              <a:rPr lang="en-US" altLang="en-US"/>
              <a:pPr>
                <a:defRPr/>
              </a:pPr>
              <a:t>‹#›</a:t>
            </a:fld>
            <a:endParaRPr lang="en-US" altLang="en-US"/>
          </a:p>
        </p:txBody>
      </p:sp>
    </p:spTree>
    <p:extLst>
      <p:ext uri="{BB962C8B-B14F-4D97-AF65-F5344CB8AC3E}">
        <p14:creationId xmlns:p14="http://schemas.microsoft.com/office/powerpoint/2010/main" val="631571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8DC4F307-426B-5D47-80F3-BB87FF330D4C}" type="slidenum">
              <a:rPr lang="en-US" altLang="en-US"/>
              <a:pPr>
                <a:defRPr/>
              </a:pPr>
              <a:t>‹#›</a:t>
            </a:fld>
            <a:endParaRPr lang="en-US" altLang="en-US"/>
          </a:p>
        </p:txBody>
      </p:sp>
    </p:spTree>
    <p:extLst>
      <p:ext uri="{BB962C8B-B14F-4D97-AF65-F5344CB8AC3E}">
        <p14:creationId xmlns:p14="http://schemas.microsoft.com/office/powerpoint/2010/main" val="1963832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E2E7E792-9EE6-DC4E-B097-955D8CB06F3B}" type="slidenum">
              <a:rPr lang="en-US" altLang="en-US"/>
              <a:pPr>
                <a:defRPr/>
              </a:pPr>
              <a:t>‹#›</a:t>
            </a:fld>
            <a:endParaRPr lang="en-US" altLang="en-US"/>
          </a:p>
        </p:txBody>
      </p:sp>
    </p:spTree>
    <p:extLst>
      <p:ext uri="{BB962C8B-B14F-4D97-AF65-F5344CB8AC3E}">
        <p14:creationId xmlns:p14="http://schemas.microsoft.com/office/powerpoint/2010/main" val="1452421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3765CDA7-39E6-7947-8C98-49621C60C177}" type="slidenum">
              <a:rPr lang="en-US" altLang="en-US"/>
              <a:pPr>
                <a:defRPr/>
              </a:pPr>
              <a:t>‹#›</a:t>
            </a:fld>
            <a:endParaRPr lang="en-US" altLang="en-US"/>
          </a:p>
        </p:txBody>
      </p:sp>
    </p:spTree>
    <p:extLst>
      <p:ext uri="{BB962C8B-B14F-4D97-AF65-F5344CB8AC3E}">
        <p14:creationId xmlns:p14="http://schemas.microsoft.com/office/powerpoint/2010/main" val="399736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0BEF63F7-8906-A24C-9E29-3F85B32E6D47}" type="slidenum">
              <a:rPr lang="en-US" altLang="en-US"/>
              <a:pPr>
                <a:defRPr/>
              </a:pPr>
              <a:t>‹#›</a:t>
            </a:fld>
            <a:endParaRPr lang="en-US" altLang="en-US"/>
          </a:p>
        </p:txBody>
      </p:sp>
    </p:spTree>
    <p:extLst>
      <p:ext uri="{BB962C8B-B14F-4D97-AF65-F5344CB8AC3E}">
        <p14:creationId xmlns:p14="http://schemas.microsoft.com/office/powerpoint/2010/main" val="1045902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7B9602B4-4B4E-6E46-B188-A76613DC0FA7}" type="slidenum">
              <a:rPr lang="en-US" altLang="en-US"/>
              <a:pPr>
                <a:defRPr/>
              </a:pPr>
              <a:t>‹#›</a:t>
            </a:fld>
            <a:endParaRPr lang="en-US" altLang="en-US"/>
          </a:p>
        </p:txBody>
      </p:sp>
    </p:spTree>
    <p:extLst>
      <p:ext uri="{BB962C8B-B14F-4D97-AF65-F5344CB8AC3E}">
        <p14:creationId xmlns:p14="http://schemas.microsoft.com/office/powerpoint/2010/main" val="1332994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C559D66F-A587-1E41-986A-26279E9F5CA7}" type="slidenum">
              <a:rPr lang="en-US" altLang="en-US"/>
              <a:pPr>
                <a:defRPr/>
              </a:pPr>
              <a:t>‹#›</a:t>
            </a:fld>
            <a:endParaRPr lang="en-US" altLang="en-US"/>
          </a:p>
        </p:txBody>
      </p:sp>
    </p:spTree>
    <p:extLst>
      <p:ext uri="{BB962C8B-B14F-4D97-AF65-F5344CB8AC3E}">
        <p14:creationId xmlns:p14="http://schemas.microsoft.com/office/powerpoint/2010/main" val="109068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6"/>
          <p:cNvSpPr>
            <a:spLocks noGrp="1" noChangeArrowheads="1"/>
          </p:cNvSpPr>
          <p:nvPr>
            <p:ph type="sldNum" idx="11"/>
          </p:nvPr>
        </p:nvSpPr>
        <p:spPr>
          <a:ln/>
        </p:spPr>
        <p:txBody>
          <a:bodyPr/>
          <a:lstStyle>
            <a:lvl1pPr>
              <a:defRPr/>
            </a:lvl1pPr>
          </a:lstStyle>
          <a:p>
            <a:pPr>
              <a:defRPr/>
            </a:pPr>
            <a:fld id="{3F0EBF16-33D4-2242-8997-BD1E84AE2475}" type="slidenum">
              <a:rPr lang="en-US" altLang="en-US"/>
              <a:pPr>
                <a:defRPr/>
              </a:pPr>
              <a:t>‹#›</a:t>
            </a:fld>
            <a:endParaRPr lang="en-US" altLang="en-US"/>
          </a:p>
        </p:txBody>
      </p:sp>
    </p:spTree>
    <p:extLst>
      <p:ext uri="{BB962C8B-B14F-4D97-AF65-F5344CB8AC3E}">
        <p14:creationId xmlns:p14="http://schemas.microsoft.com/office/powerpoint/2010/main" val="1176531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E6783CC7-17E4-C049-84E8-4BD348B1870D}" type="slidenum">
              <a:rPr lang="en-US" altLang="en-US"/>
              <a:pPr>
                <a:defRPr/>
              </a:pPr>
              <a:t>‹#›</a:t>
            </a:fld>
            <a:endParaRPr lang="en-US" altLang="en-US"/>
          </a:p>
        </p:txBody>
      </p:sp>
    </p:spTree>
    <p:extLst>
      <p:ext uri="{BB962C8B-B14F-4D97-AF65-F5344CB8AC3E}">
        <p14:creationId xmlns:p14="http://schemas.microsoft.com/office/powerpoint/2010/main" val="229661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2F6B40AB-6AA5-D14E-8E83-EA26F6D44EA3}" type="slidenum">
              <a:rPr lang="en-US" altLang="en-US"/>
              <a:pPr>
                <a:defRPr/>
              </a:pPr>
              <a:t>‹#›</a:t>
            </a:fld>
            <a:endParaRPr lang="en-US" altLang="en-US"/>
          </a:p>
        </p:txBody>
      </p:sp>
    </p:spTree>
    <p:extLst>
      <p:ext uri="{BB962C8B-B14F-4D97-AF65-F5344CB8AC3E}">
        <p14:creationId xmlns:p14="http://schemas.microsoft.com/office/powerpoint/2010/main" val="89505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23FF2DDA-9B3D-BC4A-93F0-70E1DE099BB9}" type="slidenum">
              <a:rPr lang="en-US" altLang="en-US"/>
              <a:pPr>
                <a:defRPr/>
              </a:pPr>
              <a:t>‹#›</a:t>
            </a:fld>
            <a:endParaRPr lang="en-US" altLang="en-US"/>
          </a:p>
        </p:txBody>
      </p:sp>
    </p:spTree>
    <p:extLst>
      <p:ext uri="{BB962C8B-B14F-4D97-AF65-F5344CB8AC3E}">
        <p14:creationId xmlns:p14="http://schemas.microsoft.com/office/powerpoint/2010/main" val="33059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8" name="Rectangle 7"/>
          <p:cNvSpPr>
            <a:spLocks noGrp="1" noChangeArrowheads="1"/>
          </p:cNvSpPr>
          <p:nvPr>
            <p:ph type="sldNum" idx="11"/>
          </p:nvPr>
        </p:nvSpPr>
        <p:spPr>
          <a:ln/>
        </p:spPr>
        <p:txBody>
          <a:bodyPr/>
          <a:lstStyle>
            <a:lvl1pPr>
              <a:defRPr/>
            </a:lvl1pPr>
          </a:lstStyle>
          <a:p>
            <a:pPr>
              <a:defRPr/>
            </a:pPr>
            <a:fld id="{C6749877-83EF-7E48-B224-B648C40D85F6}" type="slidenum">
              <a:rPr lang="en-US" altLang="en-US"/>
              <a:pPr>
                <a:defRPr/>
              </a:pPr>
              <a:t>‹#›</a:t>
            </a:fld>
            <a:endParaRPr lang="en-US" altLang="en-US"/>
          </a:p>
        </p:txBody>
      </p:sp>
    </p:spTree>
    <p:extLst>
      <p:ext uri="{BB962C8B-B14F-4D97-AF65-F5344CB8AC3E}">
        <p14:creationId xmlns:p14="http://schemas.microsoft.com/office/powerpoint/2010/main" val="1572890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4" name="Rectangle 7"/>
          <p:cNvSpPr>
            <a:spLocks noGrp="1" noChangeArrowheads="1"/>
          </p:cNvSpPr>
          <p:nvPr>
            <p:ph type="sldNum" idx="11"/>
          </p:nvPr>
        </p:nvSpPr>
        <p:spPr>
          <a:ln/>
        </p:spPr>
        <p:txBody>
          <a:bodyPr/>
          <a:lstStyle>
            <a:lvl1pPr>
              <a:defRPr/>
            </a:lvl1pPr>
          </a:lstStyle>
          <a:p>
            <a:pPr>
              <a:defRPr/>
            </a:pPr>
            <a:fld id="{41A3F618-B705-4749-8C65-3BEE616B0EAE}" type="slidenum">
              <a:rPr lang="en-US" altLang="en-US"/>
              <a:pPr>
                <a:defRPr/>
              </a:pPr>
              <a:t>‹#›</a:t>
            </a:fld>
            <a:endParaRPr lang="en-US" altLang="en-US"/>
          </a:p>
        </p:txBody>
      </p:sp>
    </p:spTree>
    <p:extLst>
      <p:ext uri="{BB962C8B-B14F-4D97-AF65-F5344CB8AC3E}">
        <p14:creationId xmlns:p14="http://schemas.microsoft.com/office/powerpoint/2010/main" val="539138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3" name="Rectangle 7"/>
          <p:cNvSpPr>
            <a:spLocks noGrp="1" noChangeArrowheads="1"/>
          </p:cNvSpPr>
          <p:nvPr>
            <p:ph type="sldNum" idx="11"/>
          </p:nvPr>
        </p:nvSpPr>
        <p:spPr>
          <a:ln/>
        </p:spPr>
        <p:txBody>
          <a:bodyPr/>
          <a:lstStyle>
            <a:lvl1pPr>
              <a:defRPr/>
            </a:lvl1pPr>
          </a:lstStyle>
          <a:p>
            <a:pPr>
              <a:defRPr/>
            </a:pPr>
            <a:fld id="{FC5B977A-32B6-104C-9CE6-8C7C723A6FCC}" type="slidenum">
              <a:rPr lang="en-US" altLang="en-US"/>
              <a:pPr>
                <a:defRPr/>
              </a:pPr>
              <a:t>‹#›</a:t>
            </a:fld>
            <a:endParaRPr lang="en-US" altLang="en-US"/>
          </a:p>
        </p:txBody>
      </p:sp>
    </p:spTree>
    <p:extLst>
      <p:ext uri="{BB962C8B-B14F-4D97-AF65-F5344CB8AC3E}">
        <p14:creationId xmlns:p14="http://schemas.microsoft.com/office/powerpoint/2010/main" val="20392094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93E3805B-06C5-CF40-9FB4-198FDFC19B1A}" type="slidenum">
              <a:rPr lang="en-US" altLang="en-US"/>
              <a:pPr>
                <a:defRPr/>
              </a:pPr>
              <a:t>‹#›</a:t>
            </a:fld>
            <a:endParaRPr lang="en-US" altLang="en-US"/>
          </a:p>
        </p:txBody>
      </p:sp>
    </p:spTree>
    <p:extLst>
      <p:ext uri="{BB962C8B-B14F-4D97-AF65-F5344CB8AC3E}">
        <p14:creationId xmlns:p14="http://schemas.microsoft.com/office/powerpoint/2010/main" val="13018381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6" name="Rectangle 7"/>
          <p:cNvSpPr>
            <a:spLocks noGrp="1" noChangeArrowheads="1"/>
          </p:cNvSpPr>
          <p:nvPr>
            <p:ph type="sldNum" idx="11"/>
          </p:nvPr>
        </p:nvSpPr>
        <p:spPr>
          <a:ln/>
        </p:spPr>
        <p:txBody>
          <a:bodyPr/>
          <a:lstStyle>
            <a:lvl1pPr>
              <a:defRPr/>
            </a:lvl1pPr>
          </a:lstStyle>
          <a:p>
            <a:pPr>
              <a:defRPr/>
            </a:pPr>
            <a:fld id="{20DEBE55-F3E2-B94C-B9EA-D1AF9A2E95FA}" type="slidenum">
              <a:rPr lang="en-US" altLang="en-US"/>
              <a:pPr>
                <a:defRPr/>
              </a:pPr>
              <a:t>‹#›</a:t>
            </a:fld>
            <a:endParaRPr lang="en-US" altLang="en-US"/>
          </a:p>
        </p:txBody>
      </p:sp>
    </p:spTree>
    <p:extLst>
      <p:ext uri="{BB962C8B-B14F-4D97-AF65-F5344CB8AC3E}">
        <p14:creationId xmlns:p14="http://schemas.microsoft.com/office/powerpoint/2010/main" val="1430105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F49FA34F-55F4-344F-95E7-1B43B8E3B003}" type="slidenum">
              <a:rPr lang="en-US" altLang="en-US"/>
              <a:pPr>
                <a:defRPr/>
              </a:pPr>
              <a:t>‹#›</a:t>
            </a:fld>
            <a:endParaRPr lang="en-US" altLang="en-US"/>
          </a:p>
        </p:txBody>
      </p:sp>
    </p:spTree>
    <p:extLst>
      <p:ext uri="{BB962C8B-B14F-4D97-AF65-F5344CB8AC3E}">
        <p14:creationId xmlns:p14="http://schemas.microsoft.com/office/powerpoint/2010/main" val="1149438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idx="10"/>
          </p:nvPr>
        </p:nvSpPr>
        <p:spPr>
          <a:ln/>
        </p:spPr>
        <p:txBody>
          <a:bodyPr/>
          <a:lstStyle>
            <a:lvl1pPr>
              <a:defRPr/>
            </a:lvl1pPr>
          </a:lstStyle>
          <a:p>
            <a:pPr>
              <a:defRPr/>
            </a:pPr>
            <a:r>
              <a:rPr lang="en-US"/>
              <a:t>SPX R&amp;D Review of the Advanced Photon Source Upgrade Project    23-24 August 2012</a:t>
            </a:r>
          </a:p>
        </p:txBody>
      </p:sp>
      <p:sp>
        <p:nvSpPr>
          <p:cNvPr id="5" name="Rectangle 7"/>
          <p:cNvSpPr>
            <a:spLocks noGrp="1" noChangeArrowheads="1"/>
          </p:cNvSpPr>
          <p:nvPr>
            <p:ph type="sldNum" idx="11"/>
          </p:nvPr>
        </p:nvSpPr>
        <p:spPr>
          <a:ln/>
        </p:spPr>
        <p:txBody>
          <a:bodyPr/>
          <a:lstStyle>
            <a:lvl1pPr>
              <a:defRPr/>
            </a:lvl1pPr>
          </a:lstStyle>
          <a:p>
            <a:pPr>
              <a:defRPr/>
            </a:pPr>
            <a:fld id="{91C05637-998A-624F-9AB9-52368032FA4E}" type="slidenum">
              <a:rPr lang="en-US" altLang="en-US"/>
              <a:pPr>
                <a:defRPr/>
              </a:pPr>
              <a:t>‹#›</a:t>
            </a:fld>
            <a:endParaRPr lang="en-US" altLang="en-US"/>
          </a:p>
        </p:txBody>
      </p:sp>
    </p:spTree>
    <p:extLst>
      <p:ext uri="{BB962C8B-B14F-4D97-AF65-F5344CB8AC3E}">
        <p14:creationId xmlns:p14="http://schemas.microsoft.com/office/powerpoint/2010/main" val="199983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028" name="Rectangle 3"/>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9" name="Text Box 4"/>
          <p:cNvSpPr txBox="1">
            <a:spLocks noChangeArrowheads="1"/>
          </p:cNvSpPr>
          <p:nvPr/>
        </p:nvSpPr>
        <p:spPr bwMode="auto">
          <a:xfrm>
            <a:off x="7010400" y="657225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2" name="Rectangle 5"/>
          <p:cNvSpPr>
            <a:spLocks noGrp="1" noChangeArrowheads="1"/>
          </p:cNvSpPr>
          <p:nvPr>
            <p:ph type="ftr"/>
          </p:nvPr>
        </p:nvSpPr>
        <p:spPr bwMode="auto">
          <a:xfrm>
            <a:off x="657225" y="6307138"/>
            <a:ext cx="5940425" cy="823912"/>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ＭＳ Ｐゴシック" charset="0"/>
                <a:cs typeface="MS PGothic" charset="0"/>
              </a:defRPr>
            </a:lvl1pPr>
          </a:lstStyle>
          <a:p>
            <a:pPr>
              <a:defRPr/>
            </a:pPr>
            <a:r>
              <a:rPr lang="en-US"/>
              <a:t>SPX R&amp;D Review of the Advanced Photon Source Upgrade Project    23-24 August 2012</a:t>
            </a:r>
          </a:p>
        </p:txBody>
      </p:sp>
      <p:sp>
        <p:nvSpPr>
          <p:cNvPr id="1030" name="Rectangle 6"/>
          <p:cNvSpPr>
            <a:spLocks noGrp="1" noChangeArrowheads="1"/>
          </p:cNvSpPr>
          <p:nvPr>
            <p:ph type="sldNum"/>
          </p:nvPr>
        </p:nvSpPr>
        <p:spPr bwMode="auto">
          <a:xfrm>
            <a:off x="8610600" y="6489700"/>
            <a:ext cx="382588" cy="46355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EFE45ACE-E87C-C74B-A86A-50D8CFEE6111}" type="slidenum">
              <a:rPr lang="en-US" altLang="en-US"/>
              <a:pPr>
                <a:defRPr/>
              </a:pPr>
              <a:t>‹#›</a:t>
            </a:fld>
            <a:endParaRPr lang="en-US" altLang="en-US"/>
          </a:p>
        </p:txBody>
      </p:sp>
      <p:pic>
        <p:nvPicPr>
          <p:cNvPr id="103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616161"/>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616161"/>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35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00357"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0358"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0246"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10247"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FF7A1F26-EF06-A84D-89F5-28F99FC01B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4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12645"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12646"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1270"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11271"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45EA289A-16ED-AF42-A8B7-5E24317F29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493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24933"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24934"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2294"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12295"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31E7C2AD-02AB-3249-991B-6D15965026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721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37221"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37222"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3318"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13319"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3DDE2252-3DF6-D145-8F4F-367786B294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950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49509"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49510"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14342"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14343"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CBE46D06-B71D-F14A-B729-F300E90608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3316" name="Rectangle 3"/>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4"/>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2053" name="Rectangle 5"/>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3166CF80-2760-154C-A706-02C8784DBFE4}" type="slidenum">
              <a:rPr lang="en-US" altLang="en-US"/>
              <a:pPr>
                <a:defRPr/>
              </a:pPr>
              <a:t>‹#›</a:t>
            </a:fld>
            <a:endParaRPr lang="en-US" altLang="en-US"/>
          </a:p>
        </p:txBody>
      </p:sp>
      <p:pic>
        <p:nvPicPr>
          <p:cNvPr id="1331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25606" name="Rectangle 5"/>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616161"/>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616161"/>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61616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1238" y="6276975"/>
            <a:ext cx="16017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26630" name="Rectangle 5"/>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4102"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5F95C4"/>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38917"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38918"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5126"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5127"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EC316ECA-A9B8-4C4B-90C3-873142FE31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51205"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51206"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6150"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6151"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158C4820-C3D5-8E46-B94A-40B8A48369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63493"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63494"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7174"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7175"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408445A2-1D0E-7343-9DED-228EC6C49F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75781"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75782"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8198"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8199"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9850E3AD-93A8-0148-BDBB-5AFD3320E9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3"/>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88069" name="Rectangle 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88070" name="Text Box 5"/>
          <p:cNvSpPr txBox="1">
            <a:spLocks noChangeArrowheads="1"/>
          </p:cNvSpPr>
          <p:nvPr/>
        </p:nvSpPr>
        <p:spPr bwMode="auto">
          <a:xfrm>
            <a:off x="7010400" y="65722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en-US" altLang="en-US"/>
          </a:p>
        </p:txBody>
      </p:sp>
      <p:sp>
        <p:nvSpPr>
          <p:cNvPr id="9222" name="Rectangle 6"/>
          <p:cNvSpPr>
            <a:spLocks noGrp="1" noChangeArrowheads="1"/>
          </p:cNvSpPr>
          <p:nvPr>
            <p:ph type="ftr"/>
          </p:nvPr>
        </p:nvSpPr>
        <p:spPr bwMode="auto">
          <a:xfrm>
            <a:off x="657225" y="6307138"/>
            <a:ext cx="5940425" cy="230187"/>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723900" algn="l"/>
                <a:tab pos="1447800" algn="l"/>
                <a:tab pos="2171700" algn="l"/>
                <a:tab pos="2895600" algn="l"/>
                <a:tab pos="3619500" algn="l"/>
                <a:tab pos="4343400" algn="l"/>
                <a:tab pos="5067300" algn="l"/>
                <a:tab pos="5791200" algn="l"/>
              </a:tabLst>
              <a:defRPr sz="900">
                <a:solidFill>
                  <a:srgbClr val="404040"/>
                </a:solidFill>
                <a:latin typeface="Times New Roman" charset="0"/>
                <a:ea typeface="ＭＳ Ｐゴシック" charset="0"/>
                <a:cs typeface="DejaVu Sans" charset="0"/>
              </a:defRPr>
            </a:lvl1pPr>
          </a:lstStyle>
          <a:p>
            <a:pPr>
              <a:defRPr/>
            </a:pPr>
            <a:r>
              <a:rPr lang="en-US"/>
              <a:t>SPX R&amp;D Review of the Advanced Photon Source Upgrade Project    23-24 August 2012</a:t>
            </a:r>
          </a:p>
        </p:txBody>
      </p:sp>
      <p:sp>
        <p:nvSpPr>
          <p:cNvPr id="9223" name="Rectangle 7"/>
          <p:cNvSpPr>
            <a:spLocks noGrp="1" noChangeArrowheads="1"/>
          </p:cNvSpPr>
          <p:nvPr>
            <p:ph type="sldNum"/>
          </p:nvPr>
        </p:nvSpPr>
        <p:spPr bwMode="auto">
          <a:xfrm>
            <a:off x="8610600" y="6489700"/>
            <a:ext cx="382588" cy="363538"/>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defRPr sz="900" smtClean="0">
                <a:solidFill>
                  <a:srgbClr val="404040"/>
                </a:solidFill>
                <a:latin typeface="Times New Roman" charset="0"/>
              </a:defRPr>
            </a:lvl1pPr>
          </a:lstStyle>
          <a:p>
            <a:pPr>
              <a:defRPr/>
            </a:pPr>
            <a:fld id="{39BBB843-30A6-514C-8A6B-8752DBA693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dt="0"/>
  <p:txStyles>
    <p:titleStyle>
      <a:lvl1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2pPr>
      <a:lvl3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3pPr>
      <a:lvl4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4pPr>
      <a:lvl5pPr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600" b="1">
          <a:solidFill>
            <a:srgbClr val="1F497D"/>
          </a:solidFill>
          <a:latin typeface="Trebuchet MS" charset="0"/>
          <a:ea typeface="ＭＳ Ｐゴシック" charset="0"/>
          <a:cs typeface="MS PGothic" charset="0"/>
        </a:defRPr>
      </a:lvl9pPr>
    </p:titleStyle>
    <p:bodyStyle>
      <a:lvl1pPr marL="342900" indent="-342900" algn="l" defTabSz="457200" rtl="0" eaLnBrk="0" fontAlgn="base" hangingPunct="0">
        <a:spcBef>
          <a:spcPts val="450"/>
        </a:spcBef>
        <a:spcAft>
          <a:spcPct val="0"/>
        </a:spcAft>
        <a:buClr>
          <a:srgbClr val="000000"/>
        </a:buClr>
        <a:buSzPct val="100000"/>
        <a:buFont typeface="Times New Roman" charset="0"/>
        <a:defRPr>
          <a:solidFill>
            <a:srgbClr val="40404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charset="0"/>
        <a:defRPr sz="1600">
          <a:solidFill>
            <a:srgbClr val="40404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4pPr>
      <a:lvl5pPr marL="20574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5pPr>
      <a:lvl6pPr marL="25146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6pPr>
      <a:lvl7pPr marL="29718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7pPr>
      <a:lvl8pPr marL="34290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8pPr>
      <a:lvl9pPr marL="3886200" indent="-228600" algn="l" defTabSz="457200" rtl="0" eaLnBrk="0" fontAlgn="base" hangingPunct="0">
        <a:spcBef>
          <a:spcPts val="350"/>
        </a:spcBef>
        <a:spcAft>
          <a:spcPct val="0"/>
        </a:spcAft>
        <a:buClr>
          <a:srgbClr val="000000"/>
        </a:buClr>
        <a:buSzPct val="100000"/>
        <a:buFont typeface="Times New Roman" charset="0"/>
        <a:defRPr sz="14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58888"/>
            <a:ext cx="50292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2"/>
          <p:cNvSpPr txBox="1">
            <a:spLocks noChangeArrowheads="1"/>
          </p:cNvSpPr>
          <p:nvPr/>
        </p:nvSpPr>
        <p:spPr bwMode="auto">
          <a:xfrm>
            <a:off x="609600" y="1633538"/>
            <a:ext cx="7924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9pPr>
          </a:lstStyle>
          <a:p>
            <a:pPr algn="ctr" eaLnBrk="1" hangingPunct="1">
              <a:lnSpc>
                <a:spcPct val="130000"/>
              </a:lnSpc>
              <a:spcBef>
                <a:spcPct val="0"/>
              </a:spcBef>
              <a:buClrTx/>
              <a:buFontTx/>
              <a:buNone/>
            </a:pPr>
            <a:r>
              <a:rPr lang="en-US" altLang="en-US" sz="3200" b="1" dirty="0">
                <a:solidFill>
                  <a:srgbClr val="1F497D"/>
                </a:solidFill>
                <a:latin typeface="Trebuchet MS" charset="0"/>
              </a:rPr>
              <a:t>Using </a:t>
            </a:r>
            <a:r>
              <a:rPr lang="en-US" altLang="en-US" sz="3200" b="1">
                <a:solidFill>
                  <a:srgbClr val="1F497D"/>
                </a:solidFill>
                <a:latin typeface="Trebuchet MS" charset="0"/>
              </a:rPr>
              <a:t>Area Detector As A General Purpose Processing Framework</a:t>
            </a:r>
            <a:br>
              <a:rPr lang="en-US" altLang="en-US" sz="2000" b="1">
                <a:solidFill>
                  <a:srgbClr val="1F497D"/>
                </a:solidFill>
                <a:latin typeface="Trebuchet MS" charset="0"/>
              </a:rPr>
            </a:br>
            <a:endParaRPr lang="en-US" altLang="en-US" sz="2000" b="1">
              <a:solidFill>
                <a:srgbClr val="1F497D"/>
              </a:solidFill>
              <a:latin typeface="Trebuchet MS" charset="0"/>
            </a:endParaRPr>
          </a:p>
        </p:txBody>
      </p:sp>
      <p:sp>
        <p:nvSpPr>
          <p:cNvPr id="162820" name="Text Box 3"/>
          <p:cNvSpPr txBox="1">
            <a:spLocks noChangeArrowheads="1"/>
          </p:cNvSpPr>
          <p:nvPr/>
        </p:nvSpPr>
        <p:spPr bwMode="auto">
          <a:xfrm>
            <a:off x="652463" y="4191000"/>
            <a:ext cx="64770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alibri" charset="0"/>
                <a:ea typeface="ＭＳ Ｐゴシック" charset="-128"/>
                <a:cs typeface="MS PGothic" charset="-128"/>
              </a:defRPr>
            </a:lvl9pPr>
          </a:lstStyle>
          <a:p>
            <a:pPr eaLnBrk="1" hangingPunct="1">
              <a:spcBef>
                <a:spcPct val="0"/>
              </a:spcBef>
              <a:buClrTx/>
              <a:buFontTx/>
              <a:buNone/>
            </a:pPr>
            <a:r>
              <a:rPr lang="en-US" altLang="en-US" sz="2000" b="1" dirty="0">
                <a:solidFill>
                  <a:srgbClr val="202020"/>
                </a:solidFill>
                <a:latin typeface="Trebuchet MS" charset="0"/>
              </a:rPr>
              <a:t>Ned Arnold</a:t>
            </a:r>
          </a:p>
          <a:p>
            <a:pPr eaLnBrk="1" hangingPunct="1">
              <a:spcBef>
                <a:spcPct val="0"/>
              </a:spcBef>
              <a:buClrTx/>
              <a:buFontTx/>
              <a:buNone/>
            </a:pPr>
            <a:r>
              <a:rPr lang="en-US" altLang="en-US" sz="2000" b="1" dirty="0">
                <a:solidFill>
                  <a:srgbClr val="202020"/>
                </a:solidFill>
                <a:latin typeface="Trebuchet MS" charset="0"/>
              </a:rPr>
              <a:t>Siniša Veseli</a:t>
            </a:r>
          </a:p>
          <a:p>
            <a:pPr eaLnBrk="1" hangingPunct="1">
              <a:spcBef>
                <a:spcPct val="0"/>
              </a:spcBef>
              <a:buClrTx/>
              <a:buFontTx/>
              <a:buNone/>
            </a:pPr>
            <a:r>
              <a:rPr lang="en-US" altLang="en-US" sz="1800" dirty="0">
                <a:latin typeface="Trebuchet MS" charset="0"/>
              </a:rPr>
              <a:t>Argonne National Laboratory</a:t>
            </a:r>
            <a:br>
              <a:rPr lang="en-US" altLang="en-US" sz="1800" dirty="0">
                <a:latin typeface="Trebuchet MS" charset="0"/>
              </a:rPr>
            </a:br>
            <a:br>
              <a:rPr lang="en-US" altLang="en-US" sz="1800" dirty="0">
                <a:latin typeface="Trebuchet MS" charset="0"/>
              </a:rPr>
            </a:br>
            <a:r>
              <a:rPr lang="en-US" altLang="en-US" sz="1800" dirty="0">
                <a:solidFill>
                  <a:srgbClr val="0071BC"/>
                </a:solidFill>
                <a:latin typeface="Trebuchet MS" charset="0"/>
              </a:rPr>
              <a:t>EPICS Collaboration Meeting</a:t>
            </a:r>
            <a:br>
              <a:rPr lang="en-US" altLang="en-US" sz="1800" dirty="0">
                <a:latin typeface="Trebuchet MS" charset="0"/>
              </a:rPr>
            </a:br>
            <a:r>
              <a:rPr lang="en-US" altLang="en-US" sz="1800" dirty="0">
                <a:latin typeface="Trebuchet MS" charset="0"/>
              </a:rPr>
              <a:t>June</a:t>
            </a:r>
            <a:r>
              <a:rPr lang="en-US" altLang="en-US" sz="1800" dirty="0">
                <a:solidFill>
                  <a:srgbClr val="202020"/>
                </a:solidFill>
                <a:latin typeface="Trebuchet MS" charset="0"/>
              </a:rPr>
              <a:t> 2018</a:t>
            </a:r>
          </a:p>
        </p:txBody>
      </p:sp>
      <p:sp>
        <p:nvSpPr>
          <p:cNvPr id="162821"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a:t>
            </a:r>
            <a:r>
              <a:rPr lang="en-US" altLang="en-US" sz="900">
                <a:solidFill>
                  <a:srgbClr val="5F95C4"/>
                </a:solidFill>
              </a:rPr>
              <a:t>- June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116766"/>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APSU Data Acquisition System</a:t>
            </a:r>
          </a:p>
        </p:txBody>
      </p:sp>
      <p:sp>
        <p:nvSpPr>
          <p:cNvPr id="173059"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FF56D67F-D1F2-634F-9560-48ECAC23FB7E}" type="slidenum">
              <a:rPr lang="en-US" altLang="en-US" sz="900"/>
              <a:pPr algn="r" eaLnBrk="1" hangingPunct="1">
                <a:spcBef>
                  <a:spcPct val="0"/>
                </a:spcBef>
                <a:buClrTx/>
                <a:buFontTx/>
                <a:buNone/>
              </a:pPr>
              <a:t>2</a:t>
            </a:fld>
            <a:endParaRPr lang="en-US" altLang="en-US" sz="900"/>
          </a:p>
        </p:txBody>
      </p:sp>
      <p:sp>
        <p:nvSpPr>
          <p:cNvPr id="173060"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endParaRPr lang="en-US" altLang="en-US" sz="900" dirty="0">
              <a:solidFill>
                <a:srgbClr val="5F95C4"/>
              </a:solidFill>
            </a:endParaRPr>
          </a:p>
        </p:txBody>
      </p:sp>
      <p:pic>
        <p:nvPicPr>
          <p:cNvPr id="4" name="Picture 3">
            <a:extLst>
              <a:ext uri="{FF2B5EF4-FFF2-40B4-BE49-F238E27FC236}">
                <a16:creationId xmlns:a16="http://schemas.microsoft.com/office/drawing/2014/main" id="{E57B249B-64A8-8843-B7D2-4EA0D727A811}"/>
              </a:ext>
            </a:extLst>
          </p:cNvPr>
          <p:cNvPicPr>
            <a:picLocks noChangeAspect="1"/>
          </p:cNvPicPr>
          <p:nvPr/>
        </p:nvPicPr>
        <p:blipFill>
          <a:blip r:embed="rId3"/>
          <a:stretch>
            <a:fillRect/>
          </a:stretch>
        </p:blipFill>
        <p:spPr>
          <a:xfrm>
            <a:off x="0" y="680328"/>
            <a:ext cx="9144000" cy="4564007"/>
          </a:xfrm>
          <a:prstGeom prst="rect">
            <a:avLst/>
          </a:prstGeom>
        </p:spPr>
      </p:pic>
      <p:sp>
        <p:nvSpPr>
          <p:cNvPr id="9" name="Text Box 2">
            <a:extLst>
              <a:ext uri="{FF2B5EF4-FFF2-40B4-BE49-F238E27FC236}">
                <a16:creationId xmlns:a16="http://schemas.microsoft.com/office/drawing/2014/main" id="{5CD4520E-BFCB-C243-8809-6D2BE8A06DD2}"/>
              </a:ext>
            </a:extLst>
          </p:cNvPr>
          <p:cNvSpPr txBox="1">
            <a:spLocks noChangeArrowheads="1"/>
          </p:cNvSpPr>
          <p:nvPr/>
        </p:nvSpPr>
        <p:spPr bwMode="auto">
          <a:xfrm>
            <a:off x="32951" y="5105401"/>
            <a:ext cx="4346575" cy="1295399"/>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Provides time correlated/synchronously sampled data</a:t>
            </a:r>
          </a:p>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Can be used for commissioning, troubleshooting, performance monitoring and early fault detection</a:t>
            </a:r>
          </a:p>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Separated from operational systems to allow troubleshooting during user operations</a:t>
            </a:r>
            <a:endParaRPr lang="en-US" sz="1800" dirty="0">
              <a:solidFill>
                <a:srgbClr val="000000"/>
              </a:solidFill>
            </a:endParaRPr>
          </a:p>
          <a:p>
            <a:pPr marL="182880" lvl="1" indent="-182880" eaLnBrk="1" hangingPunct="1">
              <a:spcBef>
                <a:spcPts val="0"/>
              </a:spcBef>
              <a:buClr>
                <a:srgbClr val="1F497D"/>
              </a:buClr>
              <a:buSzPct val="100000"/>
              <a:buFont typeface="Wingdings" charset="0"/>
              <a:buChar char=""/>
              <a:defRPr/>
            </a:pPr>
            <a:endParaRPr lang="en-US" sz="2000" dirty="0">
              <a:solidFill>
                <a:srgbClr val="000000"/>
              </a:solidFill>
            </a:endParaRPr>
          </a:p>
          <a:p>
            <a:pPr lvl="1" eaLnBrk="1" hangingPunct="1">
              <a:spcBef>
                <a:spcPts val="450"/>
              </a:spcBef>
              <a:buClr>
                <a:srgbClr val="1F497D"/>
              </a:buClr>
              <a:buSzPct val="100000"/>
              <a:buFont typeface="Wingdings" charset="0"/>
              <a:buChar char=""/>
              <a:defRPr/>
            </a:pPr>
            <a:endParaRPr lang="en-US" sz="2000" dirty="0">
              <a:solidFill>
                <a:srgbClr val="000000"/>
              </a:solidFill>
            </a:endParaRPr>
          </a:p>
        </p:txBody>
      </p:sp>
      <p:sp>
        <p:nvSpPr>
          <p:cNvPr id="10" name="Text Box 2">
            <a:extLst>
              <a:ext uri="{FF2B5EF4-FFF2-40B4-BE49-F238E27FC236}">
                <a16:creationId xmlns:a16="http://schemas.microsoft.com/office/drawing/2014/main" id="{9EAE0A10-D4E4-4D44-BE82-A8CFF79AEFD8}"/>
              </a:ext>
            </a:extLst>
          </p:cNvPr>
          <p:cNvSpPr txBox="1">
            <a:spLocks noChangeArrowheads="1"/>
          </p:cNvSpPr>
          <p:nvPr/>
        </p:nvSpPr>
        <p:spPr bwMode="auto">
          <a:xfrm>
            <a:off x="4528751" y="5105401"/>
            <a:ext cx="4466024" cy="1295400"/>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Can acquire data from several subsystems at various sample rates</a:t>
            </a:r>
          </a:p>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Supports continuous/triggered acquisition, static parameters, slow (in development) and fast data</a:t>
            </a:r>
          </a:p>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Scalability</a:t>
            </a:r>
          </a:p>
          <a:p>
            <a:pPr marL="182880" indent="-182880" eaLnBrk="1" hangingPunct="1">
              <a:spcBef>
                <a:spcPts val="0"/>
              </a:spcBef>
              <a:buClr>
                <a:srgbClr val="1F497D"/>
              </a:buClr>
              <a:buSzPct val="100000"/>
              <a:buFont typeface="Arial" panose="020B0604020202020204" pitchFamily="34" charset="0"/>
              <a:buChar char="•"/>
              <a:defRPr/>
            </a:pPr>
            <a:r>
              <a:rPr lang="en-US" sz="1400" dirty="0">
                <a:solidFill>
                  <a:srgbClr val="000000"/>
                </a:solidFill>
              </a:rPr>
              <a:t>Ability to route data to any number of applications</a:t>
            </a:r>
          </a:p>
          <a:p>
            <a:pPr marL="0" indent="0" eaLnBrk="1" hangingPunct="1">
              <a:spcBef>
                <a:spcPts val="450"/>
              </a:spcBef>
              <a:buClr>
                <a:srgbClr val="1F497D"/>
              </a:buClr>
              <a:buSzPct val="100000"/>
              <a:defRPr/>
            </a:pPr>
            <a:endParaRPr lang="en-US" sz="1800" dirty="0">
              <a:solidFill>
                <a:srgbClr val="000000"/>
              </a:solidFill>
            </a:endParaRPr>
          </a:p>
          <a:p>
            <a:pPr lvl="1" eaLnBrk="1" hangingPunct="1">
              <a:spcBef>
                <a:spcPts val="450"/>
              </a:spcBef>
              <a:buClr>
                <a:srgbClr val="1F497D"/>
              </a:buClr>
              <a:buSzPct val="100000"/>
              <a:buFont typeface="Wingdings" charset="0"/>
              <a:buChar char=""/>
              <a:defRPr/>
            </a:pPr>
            <a:endParaRPr lang="en-US" sz="2000" dirty="0">
              <a:solidFill>
                <a:srgbClr val="000000"/>
              </a:solidFill>
            </a:endParaRPr>
          </a:p>
          <a:p>
            <a:pPr lvl="1" eaLnBrk="1" hangingPunct="1">
              <a:spcBef>
                <a:spcPts val="450"/>
              </a:spcBef>
              <a:buClr>
                <a:srgbClr val="1F497D"/>
              </a:buClr>
              <a:buSzPct val="100000"/>
              <a:buFont typeface="Wingdings" charset="0"/>
              <a:buChar char=""/>
              <a:defRPr/>
            </a:pPr>
            <a:endParaRPr lang="en-US" sz="2000" dirty="0">
              <a:solidFill>
                <a:srgbClr val="000000"/>
              </a:solidFill>
            </a:endParaRPr>
          </a:p>
        </p:txBody>
      </p:sp>
      <p:sp>
        <p:nvSpPr>
          <p:cNvPr id="8" name="Text Box 4">
            <a:extLst>
              <a:ext uri="{FF2B5EF4-FFF2-40B4-BE49-F238E27FC236}">
                <a16:creationId xmlns:a16="http://schemas.microsoft.com/office/drawing/2014/main" id="{F1E3E056-7817-684C-8ACE-267A1A59E352}"/>
              </a:ext>
            </a:extLst>
          </p:cNvPr>
          <p:cNvSpPr txBox="1">
            <a:spLocks noChangeArrowheads="1"/>
          </p:cNvSpPr>
          <p:nvPr/>
        </p:nvSpPr>
        <p:spPr bwMode="auto">
          <a:xfrm>
            <a:off x="686057"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extLst>
      <p:ext uri="{BB962C8B-B14F-4D97-AF65-F5344CB8AC3E}">
        <p14:creationId xmlns:p14="http://schemas.microsoft.com/office/powerpoint/2010/main" val="3256433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274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DAQ Usage Example (L. Emery)</a:t>
            </a:r>
          </a:p>
        </p:txBody>
      </p:sp>
      <p:sp>
        <p:nvSpPr>
          <p:cNvPr id="173059"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FF56D67F-D1F2-634F-9560-48ECAC23FB7E}" type="slidenum">
              <a:rPr lang="en-US" altLang="en-US" sz="900"/>
              <a:pPr algn="r" eaLnBrk="1" hangingPunct="1">
                <a:spcBef>
                  <a:spcPct val="0"/>
                </a:spcBef>
                <a:buClrTx/>
                <a:buFontTx/>
                <a:buNone/>
              </a:pPr>
              <a:t>3</a:t>
            </a:fld>
            <a:endParaRPr lang="en-US" altLang="en-US" sz="900"/>
          </a:p>
        </p:txBody>
      </p:sp>
      <p:sp>
        <p:nvSpPr>
          <p:cNvPr id="173060"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endParaRPr lang="en-US" altLang="en-US" sz="900" dirty="0">
              <a:solidFill>
                <a:srgbClr val="5F95C4"/>
              </a:solidFill>
            </a:endParaRPr>
          </a:p>
        </p:txBody>
      </p:sp>
      <p:pic>
        <p:nvPicPr>
          <p:cNvPr id="3" name="Picture 2">
            <a:extLst>
              <a:ext uri="{FF2B5EF4-FFF2-40B4-BE49-F238E27FC236}">
                <a16:creationId xmlns:a16="http://schemas.microsoft.com/office/drawing/2014/main" id="{64B30A05-8B32-534D-8A95-0419A2764CC5}"/>
              </a:ext>
            </a:extLst>
          </p:cNvPr>
          <p:cNvPicPr>
            <a:picLocks noChangeAspect="1"/>
          </p:cNvPicPr>
          <p:nvPr/>
        </p:nvPicPr>
        <p:blipFill>
          <a:blip r:embed="rId3"/>
          <a:stretch>
            <a:fillRect/>
          </a:stretch>
        </p:blipFill>
        <p:spPr>
          <a:xfrm>
            <a:off x="198738" y="838200"/>
            <a:ext cx="4297062" cy="3313303"/>
          </a:xfrm>
          <a:prstGeom prst="rect">
            <a:avLst/>
          </a:prstGeom>
        </p:spPr>
      </p:pic>
      <p:pic>
        <p:nvPicPr>
          <p:cNvPr id="5" name="Picture 4">
            <a:extLst>
              <a:ext uri="{FF2B5EF4-FFF2-40B4-BE49-F238E27FC236}">
                <a16:creationId xmlns:a16="http://schemas.microsoft.com/office/drawing/2014/main" id="{8298659D-2B49-0F41-A0F5-0BC16739FC9F}"/>
              </a:ext>
            </a:extLst>
          </p:cNvPr>
          <p:cNvPicPr>
            <a:picLocks noChangeAspect="1"/>
          </p:cNvPicPr>
          <p:nvPr/>
        </p:nvPicPr>
        <p:blipFill>
          <a:blip r:embed="rId4"/>
          <a:stretch>
            <a:fillRect/>
          </a:stretch>
        </p:blipFill>
        <p:spPr>
          <a:xfrm>
            <a:off x="4275526" y="3200400"/>
            <a:ext cx="3763574" cy="2901950"/>
          </a:xfrm>
          <a:prstGeom prst="rect">
            <a:avLst/>
          </a:prstGeom>
        </p:spPr>
      </p:pic>
      <p:sp>
        <p:nvSpPr>
          <p:cNvPr id="10" name="Text Box 2">
            <a:extLst>
              <a:ext uri="{FF2B5EF4-FFF2-40B4-BE49-F238E27FC236}">
                <a16:creationId xmlns:a16="http://schemas.microsoft.com/office/drawing/2014/main" id="{81862D33-3806-6542-AA95-AC495DA7C549}"/>
              </a:ext>
            </a:extLst>
          </p:cNvPr>
          <p:cNvSpPr txBox="1">
            <a:spLocks noChangeArrowheads="1"/>
          </p:cNvSpPr>
          <p:nvPr/>
        </p:nvSpPr>
        <p:spPr bwMode="auto">
          <a:xfrm>
            <a:off x="4495800" y="943003"/>
            <a:ext cx="4038600" cy="1744282"/>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342900" indent="-342900" eaLnBrk="1" hangingPunct="1">
              <a:spcBef>
                <a:spcPts val="450"/>
              </a:spcBef>
              <a:buClr>
                <a:srgbClr val="1F497D"/>
              </a:buClr>
              <a:buSzPct val="100000"/>
              <a:buFont typeface="Arial" panose="020B0604020202020204" pitchFamily="34" charset="0"/>
              <a:buChar char="•"/>
              <a:defRPr/>
            </a:pPr>
            <a:r>
              <a:rPr lang="en-US" sz="1400" dirty="0">
                <a:solidFill>
                  <a:srgbClr val="000000"/>
                </a:solidFill>
              </a:rPr>
              <a:t>Suppression of 147Hz vibration source in the ring using the DAQ system + post-processing with FFT</a:t>
            </a:r>
            <a:endParaRPr lang="en-US" sz="1400" dirty="0">
              <a:solidFill>
                <a:srgbClr val="000000"/>
              </a:solidFill>
              <a:sym typeface="Wingdings"/>
            </a:endParaRPr>
          </a:p>
          <a:p>
            <a:pPr marL="342900" indent="-342900" eaLnBrk="1" hangingPunct="1">
              <a:spcBef>
                <a:spcPts val="450"/>
              </a:spcBef>
              <a:buClr>
                <a:srgbClr val="1F497D"/>
              </a:buClr>
              <a:buSzPct val="100000"/>
              <a:buFont typeface="Arial" panose="020B0604020202020204" pitchFamily="34" charset="0"/>
              <a:buChar char="•"/>
              <a:defRPr/>
            </a:pPr>
            <a:r>
              <a:rPr lang="en-US" sz="1400" dirty="0">
                <a:solidFill>
                  <a:srgbClr val="000000"/>
                </a:solidFill>
                <a:sym typeface="Wingdings"/>
              </a:rPr>
              <a:t>Vacuum chamber was vibrating and introduced a </a:t>
            </a:r>
            <a:r>
              <a:rPr lang="en-US" sz="1400" dirty="0" err="1">
                <a:solidFill>
                  <a:srgbClr val="000000"/>
                </a:solidFill>
                <a:sym typeface="Wingdings"/>
              </a:rPr>
              <a:t>Bx</a:t>
            </a:r>
            <a:r>
              <a:rPr lang="en-US" sz="1400" dirty="0">
                <a:solidFill>
                  <a:srgbClr val="000000"/>
                </a:solidFill>
                <a:sym typeface="Wingdings"/>
              </a:rPr>
              <a:t> field; shims were inserted between poles and vacuum chamber (S37AQ3, S37AQ2)</a:t>
            </a:r>
            <a:endParaRPr lang="en-US" sz="2000" dirty="0">
              <a:solidFill>
                <a:srgbClr val="000000"/>
              </a:solidFill>
            </a:endParaRPr>
          </a:p>
          <a:p>
            <a:pPr lvl="1" eaLnBrk="1" hangingPunct="1">
              <a:spcBef>
                <a:spcPts val="450"/>
              </a:spcBef>
              <a:buClr>
                <a:srgbClr val="1F497D"/>
              </a:buClr>
              <a:buSzPct val="100000"/>
              <a:buFont typeface="Wingdings" charset="0"/>
              <a:buChar char=""/>
              <a:defRPr/>
            </a:pPr>
            <a:endParaRPr lang="en-US" sz="2000" dirty="0">
              <a:solidFill>
                <a:srgbClr val="000000"/>
              </a:solidFill>
            </a:endParaRPr>
          </a:p>
        </p:txBody>
      </p:sp>
      <p:sp>
        <p:nvSpPr>
          <p:cNvPr id="11" name="Text Box 2">
            <a:extLst>
              <a:ext uri="{FF2B5EF4-FFF2-40B4-BE49-F238E27FC236}">
                <a16:creationId xmlns:a16="http://schemas.microsoft.com/office/drawing/2014/main" id="{FA95B49A-4BDD-2A4F-9F47-CA17A93F018D}"/>
              </a:ext>
            </a:extLst>
          </p:cNvPr>
          <p:cNvSpPr txBox="1">
            <a:spLocks noChangeArrowheads="1"/>
          </p:cNvSpPr>
          <p:nvPr/>
        </p:nvSpPr>
        <p:spPr bwMode="auto">
          <a:xfrm>
            <a:off x="327969" y="4294396"/>
            <a:ext cx="4038600" cy="2012742"/>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342900" indent="-342900" eaLnBrk="1" hangingPunct="1">
              <a:spcBef>
                <a:spcPts val="450"/>
              </a:spcBef>
              <a:buClr>
                <a:srgbClr val="1F497D"/>
              </a:buClr>
              <a:buSzPct val="100000"/>
              <a:buFont typeface="Arial" panose="020B0604020202020204" pitchFamily="34" charset="0"/>
              <a:buChar char="•"/>
              <a:defRPr/>
            </a:pPr>
            <a:r>
              <a:rPr lang="en-US" sz="1400" dirty="0">
                <a:solidFill>
                  <a:srgbClr val="000000"/>
                </a:solidFill>
              </a:rPr>
              <a:t>Identification of the nearest quadrupoles required 400 channels, 20 seconds of continuous DAQ data to get 0.5Hz precision</a:t>
            </a:r>
          </a:p>
          <a:p>
            <a:pPr marL="342900" indent="-342900" eaLnBrk="1" hangingPunct="1">
              <a:spcBef>
                <a:spcPts val="450"/>
              </a:spcBef>
              <a:buClr>
                <a:srgbClr val="1F497D"/>
              </a:buClr>
              <a:buSzPct val="100000"/>
              <a:buFont typeface="Arial" panose="020B0604020202020204" pitchFamily="34" charset="0"/>
              <a:buChar char="•"/>
              <a:defRPr/>
            </a:pPr>
            <a:r>
              <a:rPr lang="en-US" sz="1400" dirty="0">
                <a:solidFill>
                  <a:srgbClr val="000000"/>
                </a:solidFill>
              </a:rPr>
              <a:t>This allowed separating line frequencies of 20 pumps</a:t>
            </a:r>
          </a:p>
          <a:p>
            <a:pPr marL="342900" indent="-342900" eaLnBrk="1" hangingPunct="1">
              <a:spcBef>
                <a:spcPts val="450"/>
              </a:spcBef>
              <a:buClr>
                <a:srgbClr val="1F497D"/>
              </a:buClr>
              <a:buSzPct val="100000"/>
              <a:buFont typeface="Arial" panose="020B0604020202020204" pitchFamily="34" charset="0"/>
              <a:buChar char="•"/>
              <a:defRPr/>
            </a:pPr>
            <a:r>
              <a:rPr lang="en-US" sz="1400" dirty="0">
                <a:solidFill>
                  <a:srgbClr val="000000"/>
                </a:solidFill>
              </a:rPr>
              <a:t>Figure on the top is showing data before shimming, while  the one on the right is showing results after shimming</a:t>
            </a:r>
            <a:endParaRPr lang="en-US" sz="2000" dirty="0">
              <a:solidFill>
                <a:srgbClr val="000000"/>
              </a:solidFill>
            </a:endParaRPr>
          </a:p>
          <a:p>
            <a:pPr lvl="1" eaLnBrk="1" hangingPunct="1">
              <a:spcBef>
                <a:spcPts val="450"/>
              </a:spcBef>
              <a:buClr>
                <a:srgbClr val="1F497D"/>
              </a:buClr>
              <a:buSzPct val="100000"/>
              <a:buFont typeface="Wingdings" charset="0"/>
              <a:buChar char=""/>
              <a:defRPr/>
            </a:pPr>
            <a:endParaRPr lang="en-US" sz="2000" dirty="0">
              <a:solidFill>
                <a:srgbClr val="000000"/>
              </a:solidFill>
            </a:endParaRPr>
          </a:p>
        </p:txBody>
      </p:sp>
      <p:sp>
        <p:nvSpPr>
          <p:cNvPr id="9" name="Text Box 4">
            <a:extLst>
              <a:ext uri="{FF2B5EF4-FFF2-40B4-BE49-F238E27FC236}">
                <a16:creationId xmlns:a16="http://schemas.microsoft.com/office/drawing/2014/main" id="{3910CECF-513C-4A40-80E4-07A0D0EE284E}"/>
              </a:ext>
            </a:extLst>
          </p:cNvPr>
          <p:cNvSpPr txBox="1">
            <a:spLocks noChangeArrowheads="1"/>
          </p:cNvSpPr>
          <p:nvPr/>
        </p:nvSpPr>
        <p:spPr bwMode="auto">
          <a:xfrm>
            <a:off x="686057"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extLst>
      <p:ext uri="{BB962C8B-B14F-4D97-AF65-F5344CB8AC3E}">
        <p14:creationId xmlns:p14="http://schemas.microsoft.com/office/powerpoint/2010/main" val="1939199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5FDDEA-2185-F645-8A93-197677B16C8F}"/>
              </a:ext>
            </a:extLst>
          </p:cNvPr>
          <p:cNvPicPr>
            <a:picLocks noChangeAspect="1"/>
          </p:cNvPicPr>
          <p:nvPr/>
        </p:nvPicPr>
        <p:blipFill>
          <a:blip r:embed="rId3"/>
          <a:stretch>
            <a:fillRect/>
          </a:stretch>
        </p:blipFill>
        <p:spPr>
          <a:xfrm>
            <a:off x="0" y="950522"/>
            <a:ext cx="9144000" cy="5385711"/>
          </a:xfrm>
          <a:prstGeom prst="rect">
            <a:avLst/>
          </a:prstGeom>
        </p:spPr>
      </p:pic>
      <p:sp>
        <p:nvSpPr>
          <p:cNvPr id="166914" name="Text Box 1"/>
          <p:cNvSpPr txBox="1">
            <a:spLocks noChangeArrowheads="1"/>
          </p:cNvSpPr>
          <p:nvPr/>
        </p:nvSpPr>
        <p:spPr bwMode="auto">
          <a:xfrm>
            <a:off x="457200" y="274638"/>
            <a:ext cx="822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DAQ IOC</a:t>
            </a:r>
          </a:p>
        </p:txBody>
      </p:sp>
      <p:sp>
        <p:nvSpPr>
          <p:cNvPr id="166915"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2B17B90D-D078-7F41-A976-51B690517EF5}" type="slidenum">
              <a:rPr lang="en-US" altLang="en-US" sz="900"/>
              <a:pPr algn="r" eaLnBrk="1" hangingPunct="1">
                <a:spcBef>
                  <a:spcPct val="0"/>
                </a:spcBef>
                <a:buClrTx/>
                <a:buFontTx/>
                <a:buNone/>
              </a:pPr>
              <a:t>4</a:t>
            </a:fld>
            <a:endParaRPr lang="en-US" altLang="en-US" sz="900"/>
          </a:p>
        </p:txBody>
      </p:sp>
      <p:sp>
        <p:nvSpPr>
          <p:cNvPr id="166916"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
        <p:nvSpPr>
          <p:cNvPr id="20" name="Rounded Rectangular Callout 19">
            <a:extLst>
              <a:ext uri="{FF2B5EF4-FFF2-40B4-BE49-F238E27FC236}">
                <a16:creationId xmlns:a16="http://schemas.microsoft.com/office/drawing/2014/main" id="{94B96D4B-0E10-A249-86C2-2E33A54DEE34}"/>
              </a:ext>
            </a:extLst>
          </p:cNvPr>
          <p:cNvSpPr/>
          <p:nvPr/>
        </p:nvSpPr>
        <p:spPr>
          <a:xfrm>
            <a:off x="3543300" y="4106474"/>
            <a:ext cx="2057399" cy="395659"/>
          </a:xfrm>
          <a:prstGeom prst="wedgeRoundRectCallout">
            <a:avLst>
              <a:gd name="adj1" fmla="val -92055"/>
              <a:gd name="adj2" fmla="val 167359"/>
              <a:gd name="adj3" fmla="val 16667"/>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dirty="0"/>
          </a:p>
        </p:txBody>
      </p:sp>
      <p:sp>
        <p:nvSpPr>
          <p:cNvPr id="21" name="TextBox 20">
            <a:extLst>
              <a:ext uri="{FF2B5EF4-FFF2-40B4-BE49-F238E27FC236}">
                <a16:creationId xmlns:a16="http://schemas.microsoft.com/office/drawing/2014/main" id="{A6E908BD-1A13-4743-B184-18FECE4BD916}"/>
              </a:ext>
            </a:extLst>
          </p:cNvPr>
          <p:cNvSpPr txBox="1"/>
          <p:nvPr/>
        </p:nvSpPr>
        <p:spPr>
          <a:xfrm>
            <a:off x="1828800" y="4927582"/>
            <a:ext cx="2289819" cy="954107"/>
          </a:xfrm>
          <a:prstGeom prst="rect">
            <a:avLst/>
          </a:prstGeom>
          <a:noFill/>
        </p:spPr>
        <p:txBody>
          <a:bodyPr wrap="square">
            <a:spAutoFit/>
          </a:bodyPr>
          <a:lstStyle/>
          <a:p>
            <a:pPr eaLnBrk="1" hangingPunct="1">
              <a:buClr>
                <a:srgbClr val="000000"/>
              </a:buClr>
              <a:buSzPct val="100000"/>
              <a:buFont typeface="Times New Roman" charset="0"/>
              <a:buNone/>
              <a:defRPr/>
            </a:pPr>
            <a:r>
              <a:rPr lang="en-US" sz="1400" b="1" dirty="0">
                <a:solidFill>
                  <a:srgbClr val="000000"/>
                </a:solidFill>
              </a:rPr>
              <a:t>Uses </a:t>
            </a:r>
            <a:r>
              <a:rPr lang="en-US" sz="1400" b="1" dirty="0" err="1">
                <a:solidFill>
                  <a:srgbClr val="000000"/>
                </a:solidFill>
              </a:rPr>
              <a:t>Asyn</a:t>
            </a:r>
            <a:r>
              <a:rPr lang="en-US" sz="1400" b="1" dirty="0">
                <a:solidFill>
                  <a:srgbClr val="000000"/>
                </a:solidFill>
              </a:rPr>
              <a:t>/AD Framework:</a:t>
            </a:r>
          </a:p>
          <a:p>
            <a:pPr marL="228600" indent="-114300" eaLnBrk="1" hangingPunct="1">
              <a:buClr>
                <a:srgbClr val="000000"/>
              </a:buClr>
              <a:buSzPct val="100000"/>
              <a:buFont typeface="Arial"/>
              <a:buChar char="•"/>
              <a:defRPr/>
            </a:pPr>
            <a:r>
              <a:rPr lang="en-US" sz="1400" dirty="0">
                <a:solidFill>
                  <a:srgbClr val="000000"/>
                </a:solidFill>
              </a:rPr>
              <a:t>Data is packed into ND Arrays</a:t>
            </a:r>
          </a:p>
          <a:p>
            <a:pPr eaLnBrk="1" hangingPunct="1">
              <a:buClr>
                <a:srgbClr val="000000"/>
              </a:buClr>
              <a:buSzPct val="100000"/>
              <a:buFont typeface="Times New Roman" charset="0"/>
              <a:buNone/>
              <a:defRPr/>
            </a:pPr>
            <a:endParaRPr lang="en-US" sz="1400" b="1" dirty="0">
              <a:solidFill>
                <a:srgbClr val="000000"/>
              </a:solidFill>
            </a:endParaRPr>
          </a:p>
        </p:txBody>
      </p:sp>
      <p:sp>
        <p:nvSpPr>
          <p:cNvPr id="23" name="TextBox 22">
            <a:extLst>
              <a:ext uri="{FF2B5EF4-FFF2-40B4-BE49-F238E27FC236}">
                <a16:creationId xmlns:a16="http://schemas.microsoft.com/office/drawing/2014/main" id="{73600A85-F40C-AF4B-8968-33DB23B4CC26}"/>
              </a:ext>
            </a:extLst>
          </p:cNvPr>
          <p:cNvSpPr txBox="1"/>
          <p:nvPr/>
        </p:nvSpPr>
        <p:spPr>
          <a:xfrm>
            <a:off x="5486400" y="4878715"/>
            <a:ext cx="2552700" cy="954088"/>
          </a:xfrm>
          <a:prstGeom prst="rect">
            <a:avLst/>
          </a:prstGeom>
          <a:noFill/>
        </p:spPr>
        <p:txBody>
          <a:bodyPr>
            <a:spAutoFit/>
          </a:bodyPr>
          <a:lstStyle/>
          <a:p>
            <a:pPr eaLnBrk="1" hangingPunct="1">
              <a:buClr>
                <a:srgbClr val="000000"/>
              </a:buClr>
              <a:buSzPct val="100000"/>
              <a:buFont typeface="Times New Roman" charset="0"/>
              <a:buNone/>
              <a:defRPr/>
            </a:pPr>
            <a:r>
              <a:rPr lang="en-US" sz="1400" b="1" dirty="0">
                <a:solidFill>
                  <a:srgbClr val="000000"/>
                </a:solidFill>
              </a:rPr>
              <a:t>Varies by technical system:</a:t>
            </a:r>
          </a:p>
          <a:p>
            <a:pPr marL="228600" indent="-114300" eaLnBrk="1" hangingPunct="1">
              <a:buClr>
                <a:srgbClr val="000000"/>
              </a:buClr>
              <a:buSzPct val="100000"/>
              <a:buFont typeface="Arial"/>
              <a:buChar char="•"/>
              <a:defRPr/>
            </a:pPr>
            <a:r>
              <a:rPr lang="en-US" sz="1400" dirty="0">
                <a:solidFill>
                  <a:srgbClr val="000000"/>
                </a:solidFill>
              </a:rPr>
              <a:t>MRF Event Receiver</a:t>
            </a:r>
          </a:p>
          <a:p>
            <a:pPr marL="228600" indent="-114300" eaLnBrk="1" hangingPunct="1">
              <a:buClr>
                <a:srgbClr val="000000"/>
              </a:buClr>
              <a:buSzPct val="100000"/>
              <a:buFont typeface="Arial"/>
              <a:buChar char="•"/>
              <a:defRPr/>
            </a:pPr>
            <a:r>
              <a:rPr lang="en-US" sz="1400" dirty="0">
                <a:solidFill>
                  <a:srgbClr val="000000"/>
                </a:solidFill>
              </a:rPr>
              <a:t>APS Event Receiver</a:t>
            </a:r>
          </a:p>
          <a:p>
            <a:pPr marL="228600" indent="-114300" eaLnBrk="1" hangingPunct="1">
              <a:buClr>
                <a:srgbClr val="000000"/>
              </a:buClr>
              <a:buSzPct val="100000"/>
              <a:buFont typeface="Arial"/>
              <a:buChar char="•"/>
              <a:defRPr/>
            </a:pPr>
            <a:r>
              <a:rPr lang="en-US" sz="1400" dirty="0">
                <a:solidFill>
                  <a:srgbClr val="000000"/>
                </a:solidFill>
              </a:rPr>
              <a:t>NTP/PTP</a:t>
            </a:r>
          </a:p>
        </p:txBody>
      </p:sp>
      <p:sp>
        <p:nvSpPr>
          <p:cNvPr id="24" name="Rounded Rectangular Callout 23">
            <a:extLst>
              <a:ext uri="{FF2B5EF4-FFF2-40B4-BE49-F238E27FC236}">
                <a16:creationId xmlns:a16="http://schemas.microsoft.com/office/drawing/2014/main" id="{CFBD18AB-CE8C-EF40-A175-5695C6D1CEA9}"/>
              </a:ext>
            </a:extLst>
          </p:cNvPr>
          <p:cNvSpPr/>
          <p:nvPr/>
        </p:nvSpPr>
        <p:spPr>
          <a:xfrm>
            <a:off x="7010400" y="4106474"/>
            <a:ext cx="1792287" cy="520532"/>
          </a:xfrm>
          <a:prstGeom prst="wedgeRoundRectCallout">
            <a:avLst>
              <a:gd name="adj1" fmla="val -43462"/>
              <a:gd name="adj2" fmla="val 102137"/>
              <a:gd name="adj3" fmla="val 16667"/>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dirty="0"/>
          </a:p>
        </p:txBody>
      </p:sp>
      <p:sp>
        <p:nvSpPr>
          <p:cNvPr id="26" name="TextBox 25">
            <a:extLst>
              <a:ext uri="{FF2B5EF4-FFF2-40B4-BE49-F238E27FC236}">
                <a16:creationId xmlns:a16="http://schemas.microsoft.com/office/drawing/2014/main" id="{D35A0620-F435-E045-930A-6A7D49474451}"/>
              </a:ext>
            </a:extLst>
          </p:cNvPr>
          <p:cNvSpPr txBox="1"/>
          <p:nvPr/>
        </p:nvSpPr>
        <p:spPr>
          <a:xfrm>
            <a:off x="4194819" y="152400"/>
            <a:ext cx="2400300" cy="954088"/>
          </a:xfrm>
          <a:prstGeom prst="rect">
            <a:avLst/>
          </a:prstGeom>
          <a:noFill/>
        </p:spPr>
        <p:txBody>
          <a:bodyPr wrap="square">
            <a:spAutoFit/>
          </a:bodyPr>
          <a:lstStyle/>
          <a:p>
            <a:pPr eaLnBrk="1" hangingPunct="1">
              <a:buClr>
                <a:srgbClr val="000000"/>
              </a:buClr>
              <a:buSzPct val="100000"/>
              <a:buFont typeface="Times New Roman" charset="0"/>
              <a:buNone/>
              <a:defRPr/>
            </a:pPr>
            <a:r>
              <a:rPr lang="en-US" sz="1400" b="1" dirty="0">
                <a:solidFill>
                  <a:srgbClr val="000000"/>
                </a:solidFill>
              </a:rPr>
              <a:t>Prototyped several options:</a:t>
            </a:r>
          </a:p>
          <a:p>
            <a:pPr marL="228600" indent="-114300" eaLnBrk="1" hangingPunct="1">
              <a:buClr>
                <a:srgbClr val="000000"/>
              </a:buClr>
              <a:buSzPct val="100000"/>
              <a:buFont typeface="Arial"/>
              <a:buChar char="•"/>
              <a:defRPr/>
            </a:pPr>
            <a:r>
              <a:rPr lang="en-US" sz="1400" dirty="0">
                <a:solidFill>
                  <a:srgbClr val="000000"/>
                </a:solidFill>
              </a:rPr>
              <a:t>Custom TCP </a:t>
            </a:r>
          </a:p>
          <a:p>
            <a:pPr marL="228600" indent="-114300" eaLnBrk="1" hangingPunct="1">
              <a:buClr>
                <a:srgbClr val="000000"/>
              </a:buClr>
              <a:buSzPct val="100000"/>
              <a:buFont typeface="Arial"/>
              <a:buChar char="•"/>
              <a:defRPr/>
            </a:pPr>
            <a:r>
              <a:rPr lang="en-US" sz="1400" dirty="0">
                <a:solidFill>
                  <a:srgbClr val="000000"/>
                </a:solidFill>
              </a:rPr>
              <a:t>EPICS V4 PVA</a:t>
            </a:r>
          </a:p>
          <a:p>
            <a:pPr marL="228600" indent="-114300" eaLnBrk="1" hangingPunct="1">
              <a:buClr>
                <a:srgbClr val="000000"/>
              </a:buClr>
              <a:buSzPct val="100000"/>
              <a:buFont typeface="Arial"/>
              <a:buChar char="•"/>
              <a:defRPr/>
            </a:pPr>
            <a:r>
              <a:rPr lang="en-US" sz="1400" dirty="0">
                <a:solidFill>
                  <a:srgbClr val="000000"/>
                </a:solidFill>
              </a:rPr>
              <a:t>AMQP (QPID) </a:t>
            </a:r>
          </a:p>
        </p:txBody>
      </p:sp>
      <p:sp>
        <p:nvSpPr>
          <p:cNvPr id="27" name="Rounded Rectangular Callout 26">
            <a:extLst>
              <a:ext uri="{FF2B5EF4-FFF2-40B4-BE49-F238E27FC236}">
                <a16:creationId xmlns:a16="http://schemas.microsoft.com/office/drawing/2014/main" id="{D6D9663A-37FF-D642-99D4-7D3D7606FDDF}"/>
              </a:ext>
            </a:extLst>
          </p:cNvPr>
          <p:cNvSpPr/>
          <p:nvPr/>
        </p:nvSpPr>
        <p:spPr>
          <a:xfrm>
            <a:off x="5029201" y="2408651"/>
            <a:ext cx="1066799" cy="395659"/>
          </a:xfrm>
          <a:prstGeom prst="wedgeRoundRectCallout">
            <a:avLst>
              <a:gd name="adj1" fmla="val -86821"/>
              <a:gd name="adj2" fmla="val -397920"/>
              <a:gd name="adj3" fmla="val 16667"/>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457200" y="274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err="1">
                <a:solidFill>
                  <a:srgbClr val="1F497D"/>
                </a:solidFill>
                <a:latin typeface="Trebuchet MS" charset="0"/>
              </a:rPr>
              <a:t>Asyn</a:t>
            </a:r>
            <a:r>
              <a:rPr lang="en-US" altLang="en-US" sz="2600" b="1" dirty="0">
                <a:solidFill>
                  <a:srgbClr val="1F497D"/>
                </a:solidFill>
                <a:latin typeface="Trebuchet MS" charset="0"/>
              </a:rPr>
              <a:t>/AD Framework Usage: Initial Approach</a:t>
            </a:r>
          </a:p>
        </p:txBody>
      </p:sp>
      <p:sp>
        <p:nvSpPr>
          <p:cNvPr id="18434" name="Text Box 2"/>
          <p:cNvSpPr txBox="1">
            <a:spLocks noChangeArrowheads="1"/>
          </p:cNvSpPr>
          <p:nvPr/>
        </p:nvSpPr>
        <p:spPr bwMode="auto">
          <a:xfrm>
            <a:off x="381000" y="838200"/>
            <a:ext cx="8458200" cy="5257800"/>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eaLnBrk="1" hangingPunct="1">
              <a:spcBef>
                <a:spcPts val="450"/>
              </a:spcBef>
              <a:buClr>
                <a:srgbClr val="1F497D"/>
              </a:buClr>
              <a:buSzPct val="100000"/>
              <a:buFont typeface="Wingdings" charset="0"/>
              <a:buChar char=""/>
              <a:defRPr/>
            </a:pPr>
            <a:r>
              <a:rPr lang="en-US" sz="1800" dirty="0">
                <a:solidFill>
                  <a:srgbClr val="303030"/>
                </a:solidFill>
              </a:rPr>
              <a:t>Use </a:t>
            </a:r>
            <a:r>
              <a:rPr lang="en-US" sz="1800" dirty="0" err="1">
                <a:solidFill>
                  <a:srgbClr val="303030"/>
                </a:solidFill>
              </a:rPr>
              <a:t>Asyn</a:t>
            </a:r>
            <a:r>
              <a:rPr lang="en-US" sz="1800" dirty="0">
                <a:solidFill>
                  <a:srgbClr val="303030"/>
                </a:solidFill>
              </a:rPr>
              <a:t>/AD Framework to collect and process data from technical subsystems</a:t>
            </a:r>
          </a:p>
          <a:p>
            <a:pPr marL="800100" lvl="1" indent="-342900" eaLnBrk="1" hangingPunct="1">
              <a:spcBef>
                <a:spcPts val="450"/>
              </a:spcBef>
              <a:buClr>
                <a:srgbClr val="1F497D"/>
              </a:buClr>
              <a:buSzPct val="100000"/>
              <a:buFont typeface="Lucida Grande"/>
              <a:buChar char="-"/>
              <a:defRPr/>
            </a:pPr>
            <a:r>
              <a:rPr lang="en-US" sz="1600" dirty="0">
                <a:solidFill>
                  <a:srgbClr val="303030"/>
                </a:solidFill>
              </a:rPr>
              <a:t>Driver packs channel data into ND Arrays, and passes it to real-time processing plugins</a:t>
            </a:r>
          </a:p>
          <a:p>
            <a:pPr marL="800100" lvl="1" indent="-342900" eaLnBrk="1" hangingPunct="1">
              <a:spcBef>
                <a:spcPts val="450"/>
              </a:spcBef>
              <a:buClr>
                <a:srgbClr val="1F497D"/>
              </a:buClr>
              <a:buSzPct val="100000"/>
              <a:buFont typeface="Lucida Grande"/>
              <a:buChar char="-"/>
              <a:defRPr/>
            </a:pPr>
            <a:r>
              <a:rPr lang="en-US" sz="1600" dirty="0">
                <a:solidFill>
                  <a:srgbClr val="303030"/>
                </a:solidFill>
              </a:rPr>
              <a:t>ND Array attributes describe the content (i.e., what data is in ND Array, how is it packed)</a:t>
            </a:r>
          </a:p>
          <a:p>
            <a:pPr marL="800100" lvl="1" indent="-342900" eaLnBrk="1" hangingPunct="1">
              <a:spcBef>
                <a:spcPts val="450"/>
              </a:spcBef>
              <a:buClr>
                <a:srgbClr val="1F497D"/>
              </a:buClr>
              <a:buSzPct val="100000"/>
              <a:buFont typeface="Lucida Grande"/>
              <a:buChar char="-"/>
              <a:defRPr/>
            </a:pPr>
            <a:r>
              <a:rPr lang="en-US" sz="1600" dirty="0">
                <a:solidFill>
                  <a:srgbClr val="303030"/>
                </a:solidFill>
              </a:rPr>
              <a:t>Communication plugin streams ND Arrays to remote Data Collector service where it is unpacked, stored, and (possibly) forwarded to the Data Distribution Service (Message Broker)</a:t>
            </a:r>
          </a:p>
          <a:p>
            <a:pPr eaLnBrk="1" hangingPunct="1">
              <a:spcBef>
                <a:spcPts val="450"/>
              </a:spcBef>
              <a:buClr>
                <a:srgbClr val="1F497D"/>
              </a:buClr>
              <a:buSzPct val="100000"/>
              <a:buFont typeface="Wingdings" charset="0"/>
              <a:buChar char=""/>
              <a:defRPr/>
            </a:pPr>
            <a:r>
              <a:rPr lang="en-US" sz="1800" dirty="0">
                <a:solidFill>
                  <a:srgbClr val="303030"/>
                </a:solidFill>
              </a:rPr>
              <a:t>DAQ Data Packet</a:t>
            </a:r>
          </a:p>
          <a:p>
            <a:pPr eaLnBrk="1" hangingPunct="1">
              <a:spcBef>
                <a:spcPts val="450"/>
              </a:spcBef>
              <a:buClr>
                <a:srgbClr val="1F497D"/>
              </a:buClr>
              <a:buSzPct val="100000"/>
              <a:buFont typeface="Wingdings" charset="0"/>
              <a:buChar char=""/>
              <a:defRPr/>
            </a:pPr>
            <a:endParaRPr lang="en-US" sz="1800" dirty="0">
              <a:solidFill>
                <a:srgbClr val="303030"/>
              </a:solidFill>
            </a:endParaRPr>
          </a:p>
          <a:p>
            <a:pPr marL="0" indent="0" eaLnBrk="1" hangingPunct="1">
              <a:spcBef>
                <a:spcPts val="450"/>
              </a:spcBef>
              <a:buClr>
                <a:srgbClr val="1F497D"/>
              </a:buClr>
              <a:buSzPct val="100000"/>
              <a:buFont typeface="Times New Roman" charset="0"/>
              <a:buNone/>
              <a:defRPr/>
            </a:pPr>
            <a:endParaRPr lang="en-US" sz="1800" dirty="0">
              <a:solidFill>
                <a:srgbClr val="303030"/>
              </a:solidFill>
            </a:endParaRPr>
          </a:p>
          <a:p>
            <a:pPr eaLnBrk="1" hangingPunct="1">
              <a:spcBef>
                <a:spcPts val="450"/>
              </a:spcBef>
              <a:buClr>
                <a:srgbClr val="1F497D"/>
              </a:buClr>
              <a:buSzPct val="100000"/>
              <a:buFont typeface="Wingdings" charset="0"/>
              <a:buChar char=""/>
              <a:defRPr/>
            </a:pPr>
            <a:endParaRPr lang="en-US" sz="1800" dirty="0">
              <a:solidFill>
                <a:srgbClr val="303030"/>
              </a:solidFill>
            </a:endParaRPr>
          </a:p>
        </p:txBody>
      </p:sp>
      <p:sp>
        <p:nvSpPr>
          <p:cNvPr id="168963"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5ED847E3-7484-9146-AAA3-0EB3CF352540}" type="slidenum">
              <a:rPr lang="en-US" altLang="en-US" sz="900"/>
              <a:pPr algn="r" eaLnBrk="1" hangingPunct="1">
                <a:spcBef>
                  <a:spcPct val="0"/>
                </a:spcBef>
                <a:buClrTx/>
                <a:buFontTx/>
                <a:buNone/>
              </a:pPr>
              <a:t>5</a:t>
            </a:fld>
            <a:endParaRPr lang="en-US" altLang="en-US" sz="900"/>
          </a:p>
        </p:txBody>
      </p:sp>
      <p:sp>
        <p:nvSpPr>
          <p:cNvPr id="168964" name="Text Box 4"/>
          <p:cNvSpPr txBox="1">
            <a:spLocks noChangeArrowheads="1"/>
          </p:cNvSpPr>
          <p:nvPr/>
        </p:nvSpPr>
        <p:spPr bwMode="auto">
          <a:xfrm>
            <a:off x="557213" y="5087938"/>
            <a:ext cx="5942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1200">
                <a:solidFill>
                  <a:srgbClr val="5F95C4"/>
                </a:solidFill>
              </a:rPr>
              <a:t>EPICS Collaboration Meeting  - September 2016</a:t>
            </a:r>
          </a:p>
        </p:txBody>
      </p:sp>
      <p:sp>
        <p:nvSpPr>
          <p:cNvPr id="25" name="Rounded Rectangle 24"/>
          <p:cNvSpPr/>
          <p:nvPr/>
        </p:nvSpPr>
        <p:spPr>
          <a:xfrm>
            <a:off x="611188" y="3124200"/>
            <a:ext cx="8001000" cy="2971800"/>
          </a:xfrm>
          <a:prstGeom prst="roundRect">
            <a:avLst/>
          </a:prstGeom>
          <a:solidFill>
            <a:schemeClr val="bg1">
              <a:lumMod val="65000"/>
            </a:schemeClr>
          </a:solidFill>
          <a:ln>
            <a:solidFill>
              <a:srgbClr val="2324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a:p>
        </p:txBody>
      </p:sp>
      <p:sp>
        <p:nvSpPr>
          <p:cNvPr id="26" name="Rounded Rectangle 25"/>
          <p:cNvSpPr/>
          <p:nvPr/>
        </p:nvSpPr>
        <p:spPr>
          <a:xfrm>
            <a:off x="1220788" y="3124200"/>
            <a:ext cx="6781800" cy="609600"/>
          </a:xfrm>
          <a:prstGeom prst="roundRect">
            <a:avLst/>
          </a:prstGeom>
          <a:solidFill>
            <a:srgbClr val="D9D9D9"/>
          </a:solidFill>
          <a:ln>
            <a:solidFill>
              <a:srgbClr val="2324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a:p>
        </p:txBody>
      </p:sp>
      <p:sp>
        <p:nvSpPr>
          <p:cNvPr id="27" name="Rounded Rectangle 26"/>
          <p:cNvSpPr/>
          <p:nvPr/>
        </p:nvSpPr>
        <p:spPr>
          <a:xfrm>
            <a:off x="611188" y="3733800"/>
            <a:ext cx="8001000" cy="1524000"/>
          </a:xfrm>
          <a:prstGeom prst="roundRect">
            <a:avLst/>
          </a:prstGeom>
          <a:solidFill>
            <a:schemeClr val="bg1">
              <a:lumMod val="85000"/>
            </a:schemeClr>
          </a:solidFill>
          <a:ln>
            <a:solidFill>
              <a:srgbClr val="23242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Clr>
                <a:srgbClr val="000000"/>
              </a:buClr>
              <a:buSzPct val="100000"/>
              <a:buFont typeface="Times New Roman" charset="0"/>
              <a:buNone/>
              <a:defRPr/>
            </a:pPr>
            <a:endParaRPr lang="en-US"/>
          </a:p>
        </p:txBody>
      </p:sp>
      <p:sp>
        <p:nvSpPr>
          <p:cNvPr id="168968" name="TextBox 27"/>
          <p:cNvSpPr txBox="1">
            <a:spLocks noChangeArrowheads="1"/>
          </p:cNvSpPr>
          <p:nvPr/>
        </p:nvSpPr>
        <p:spPr bwMode="auto">
          <a:xfrm>
            <a:off x="1220788" y="3124200"/>
            <a:ext cx="678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600">
                <a:solidFill>
                  <a:srgbClr val="000000"/>
                </a:solidFill>
              </a:rPr>
              <a:t>List of Parameters (NDArray Attributes)</a:t>
            </a:r>
          </a:p>
          <a:p>
            <a:pPr algn="ctr" eaLnBrk="1" hangingPunct="1">
              <a:buClr>
                <a:srgbClr val="000000"/>
              </a:buClr>
              <a:buSzPct val="100000"/>
              <a:buFont typeface="Times New Roman" charset="0"/>
              <a:buNone/>
            </a:pPr>
            <a:r>
              <a:rPr lang="en-US" altLang="en-US" sz="1400">
                <a:solidFill>
                  <a:srgbClr val="000000"/>
                </a:solidFill>
              </a:rPr>
              <a:t>(including list of channels that follow)</a:t>
            </a:r>
          </a:p>
        </p:txBody>
      </p:sp>
      <p:sp>
        <p:nvSpPr>
          <p:cNvPr id="168969" name="TextBox 28"/>
          <p:cNvSpPr txBox="1">
            <a:spLocks noChangeArrowheads="1"/>
          </p:cNvSpPr>
          <p:nvPr/>
        </p:nvSpPr>
        <p:spPr bwMode="auto">
          <a:xfrm>
            <a:off x="1220788" y="37338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600">
                <a:solidFill>
                  <a:srgbClr val="000000"/>
                </a:solidFill>
              </a:rPr>
              <a:t>Block of Time-series Data</a:t>
            </a:r>
          </a:p>
        </p:txBody>
      </p:sp>
      <p:sp>
        <p:nvSpPr>
          <p:cNvPr id="168970" name="TextBox 29"/>
          <p:cNvSpPr txBox="1">
            <a:spLocks noChangeArrowheads="1"/>
          </p:cNvSpPr>
          <p:nvPr/>
        </p:nvSpPr>
        <p:spPr bwMode="auto">
          <a:xfrm>
            <a:off x="68738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Timestamp</a:t>
            </a:r>
          </a:p>
        </p:txBody>
      </p:sp>
      <p:sp>
        <p:nvSpPr>
          <p:cNvPr id="168971" name="TextBox 30"/>
          <p:cNvSpPr txBox="1">
            <a:spLocks noChangeArrowheads="1"/>
          </p:cNvSpPr>
          <p:nvPr/>
        </p:nvSpPr>
        <p:spPr bwMode="auto">
          <a:xfrm>
            <a:off x="177323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Channel 1</a:t>
            </a:r>
          </a:p>
        </p:txBody>
      </p:sp>
      <p:sp>
        <p:nvSpPr>
          <p:cNvPr id="168972" name="TextBox 31"/>
          <p:cNvSpPr txBox="1">
            <a:spLocks noChangeArrowheads="1"/>
          </p:cNvSpPr>
          <p:nvPr/>
        </p:nvSpPr>
        <p:spPr bwMode="auto">
          <a:xfrm>
            <a:off x="285908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Channel 2</a:t>
            </a:r>
          </a:p>
        </p:txBody>
      </p:sp>
      <p:sp>
        <p:nvSpPr>
          <p:cNvPr id="168973" name="TextBox 32"/>
          <p:cNvSpPr txBox="1">
            <a:spLocks noChangeArrowheads="1"/>
          </p:cNvSpPr>
          <p:nvPr/>
        </p:nvSpPr>
        <p:spPr bwMode="auto">
          <a:xfrm>
            <a:off x="503078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Channel 4</a:t>
            </a:r>
          </a:p>
        </p:txBody>
      </p:sp>
      <p:sp>
        <p:nvSpPr>
          <p:cNvPr id="168974" name="TextBox 33"/>
          <p:cNvSpPr txBox="1">
            <a:spLocks noChangeArrowheads="1"/>
          </p:cNvSpPr>
          <p:nvPr/>
        </p:nvSpPr>
        <p:spPr bwMode="auto">
          <a:xfrm>
            <a:off x="394493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Channel 3</a:t>
            </a:r>
          </a:p>
        </p:txBody>
      </p:sp>
      <p:sp>
        <p:nvSpPr>
          <p:cNvPr id="168975" name="TextBox 34"/>
          <p:cNvSpPr txBox="1">
            <a:spLocks noChangeArrowheads="1"/>
          </p:cNvSpPr>
          <p:nvPr/>
        </p:nvSpPr>
        <p:spPr bwMode="auto">
          <a:xfrm>
            <a:off x="6326188" y="3863975"/>
            <a:ext cx="76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4000">
                <a:solidFill>
                  <a:srgbClr val="000000"/>
                </a:solidFill>
              </a:rPr>
              <a:t>… </a:t>
            </a:r>
            <a:endParaRPr lang="en-US" altLang="en-US" sz="4000">
              <a:solidFill>
                <a:srgbClr val="000000"/>
              </a:solidFill>
            </a:endParaRPr>
          </a:p>
        </p:txBody>
      </p:sp>
      <p:sp>
        <p:nvSpPr>
          <p:cNvPr id="168976" name="TextBox 35"/>
          <p:cNvSpPr txBox="1">
            <a:spLocks noChangeArrowheads="1"/>
          </p:cNvSpPr>
          <p:nvPr/>
        </p:nvSpPr>
        <p:spPr bwMode="auto">
          <a:xfrm>
            <a:off x="7392988"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200" u="sng">
                <a:solidFill>
                  <a:srgbClr val="000000"/>
                </a:solidFill>
              </a:rPr>
              <a:t>Channel N</a:t>
            </a:r>
          </a:p>
        </p:txBody>
      </p:sp>
      <p:sp>
        <p:nvSpPr>
          <p:cNvPr id="168977" name="TextBox 36"/>
          <p:cNvSpPr txBox="1">
            <a:spLocks noChangeArrowheads="1"/>
          </p:cNvSpPr>
          <p:nvPr/>
        </p:nvSpPr>
        <p:spPr bwMode="auto">
          <a:xfrm>
            <a:off x="8397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78" name="TextBox 37"/>
          <p:cNvSpPr txBox="1">
            <a:spLocks noChangeArrowheads="1"/>
          </p:cNvSpPr>
          <p:nvPr/>
        </p:nvSpPr>
        <p:spPr bwMode="auto">
          <a:xfrm>
            <a:off x="19065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79" name="TextBox 38"/>
          <p:cNvSpPr txBox="1">
            <a:spLocks noChangeArrowheads="1"/>
          </p:cNvSpPr>
          <p:nvPr/>
        </p:nvSpPr>
        <p:spPr bwMode="auto">
          <a:xfrm>
            <a:off x="30495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80" name="TextBox 39"/>
          <p:cNvSpPr txBox="1">
            <a:spLocks noChangeArrowheads="1"/>
          </p:cNvSpPr>
          <p:nvPr/>
        </p:nvSpPr>
        <p:spPr bwMode="auto">
          <a:xfrm>
            <a:off x="41163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81" name="TextBox 40"/>
          <p:cNvSpPr txBox="1">
            <a:spLocks noChangeArrowheads="1"/>
          </p:cNvSpPr>
          <p:nvPr/>
        </p:nvSpPr>
        <p:spPr bwMode="auto">
          <a:xfrm>
            <a:off x="51831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82" name="TextBox 41"/>
          <p:cNvSpPr txBox="1">
            <a:spLocks noChangeArrowheads="1"/>
          </p:cNvSpPr>
          <p:nvPr/>
        </p:nvSpPr>
        <p:spPr bwMode="auto">
          <a:xfrm>
            <a:off x="7545388" y="4419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a:t>
            </a:r>
          </a:p>
          <a:p>
            <a:pPr algn="ctr" eaLnBrk="1" hangingPunct="1">
              <a:buClr>
                <a:srgbClr val="000000"/>
              </a:buClr>
              <a:buSzPct val="100000"/>
              <a:buFont typeface="Times New Roman" charset="0"/>
              <a:buNone/>
            </a:pPr>
            <a:r>
              <a:rPr lang="is-IS" altLang="en-US" sz="1200">
                <a:solidFill>
                  <a:srgbClr val="000000"/>
                </a:solidFill>
              </a:rPr>
              <a:t>. </a:t>
            </a:r>
            <a:endParaRPr lang="en-US" altLang="en-US" sz="1200">
              <a:solidFill>
                <a:srgbClr val="000000"/>
              </a:solidFill>
            </a:endParaRPr>
          </a:p>
        </p:txBody>
      </p:sp>
      <p:sp>
        <p:nvSpPr>
          <p:cNvPr id="168983" name="TextBox 42"/>
          <p:cNvSpPr txBox="1">
            <a:spLocks noChangeArrowheads="1"/>
          </p:cNvSpPr>
          <p:nvPr/>
        </p:nvSpPr>
        <p:spPr bwMode="auto">
          <a:xfrm>
            <a:off x="557213" y="5421313"/>
            <a:ext cx="8153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r>
              <a:rPr lang="en-US" altLang="en-US" sz="1400">
                <a:solidFill>
                  <a:srgbClr val="C00000"/>
                </a:solidFill>
              </a:rPr>
              <a:t>Since absolute timestamps are recorded, plotting channels from different files/systems against “Timestamp” provides immediate time-correlated plots .</a:t>
            </a:r>
          </a:p>
        </p:txBody>
      </p:sp>
      <p:sp>
        <p:nvSpPr>
          <p:cNvPr id="168984"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1"/>
          <p:cNvSpPr txBox="1">
            <a:spLocks noChangeArrowheads="1"/>
          </p:cNvSpPr>
          <p:nvPr/>
        </p:nvSpPr>
        <p:spPr bwMode="auto">
          <a:xfrm>
            <a:off x="304800" y="274638"/>
            <a:ext cx="86899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a:solidFill>
                  <a:srgbClr val="1F497D"/>
                </a:solidFill>
                <a:latin typeface="Trebuchet MS" charset="0"/>
              </a:rPr>
              <a:t>Challenges</a:t>
            </a:r>
          </a:p>
        </p:txBody>
      </p:sp>
      <p:sp>
        <p:nvSpPr>
          <p:cNvPr id="18434" name="Text Box 2"/>
          <p:cNvSpPr txBox="1">
            <a:spLocks noChangeArrowheads="1"/>
          </p:cNvSpPr>
          <p:nvPr/>
        </p:nvSpPr>
        <p:spPr bwMode="auto">
          <a:xfrm>
            <a:off x="304800" y="762000"/>
            <a:ext cx="8689975" cy="4191000"/>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341313" lvl="1" indent="-341313" eaLnBrk="1" hangingPunct="1">
              <a:spcBef>
                <a:spcPts val="300"/>
              </a:spcBef>
              <a:buClr>
                <a:srgbClr val="1F497D"/>
              </a:buClr>
              <a:buSzPct val="100000"/>
              <a:buFont typeface="Wingdings" charset="0"/>
              <a:buChar char=""/>
              <a:defRPr/>
            </a:pPr>
            <a:r>
              <a:rPr lang="en-US" sz="1800" dirty="0">
                <a:solidFill>
                  <a:srgbClr val="303030"/>
                </a:solidFill>
              </a:rPr>
              <a:t>How do we pack data?</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ND Array was designed for homogeneous data; DAQ must handle multiple data types</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Timestamps are doubles, channel data may not be</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DAQ channels may have different data types</a:t>
            </a:r>
          </a:p>
          <a:p>
            <a:pPr marL="400050" indent="-342900" eaLnBrk="1" hangingPunct="1">
              <a:spcBef>
                <a:spcPts val="300"/>
              </a:spcBef>
              <a:buClr>
                <a:srgbClr val="1F497D"/>
              </a:buClr>
              <a:buSzPct val="100000"/>
              <a:buFont typeface="Wingdings" charset="2"/>
              <a:buChar char="§"/>
              <a:defRPr/>
            </a:pPr>
            <a:r>
              <a:rPr lang="en-US" sz="1800" dirty="0">
                <a:solidFill>
                  <a:srgbClr val="303030"/>
                </a:solidFill>
              </a:rPr>
              <a:t>How do we handle runtime configuration changes? </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Must be able to turn on/off different channels without restarting various system components</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Configuration changes result in ND Array packing scheme changes</a:t>
            </a:r>
          </a:p>
          <a:p>
            <a:pPr marL="400050" indent="-342900" eaLnBrk="1" hangingPunct="1">
              <a:spcBef>
                <a:spcPts val="300"/>
              </a:spcBef>
              <a:buClr>
                <a:srgbClr val="1F497D"/>
              </a:buClr>
              <a:buSzPct val="100000"/>
              <a:buFont typeface="Wingdings" charset="2"/>
              <a:buChar char="§"/>
              <a:defRPr/>
            </a:pPr>
            <a:r>
              <a:rPr lang="en-US" sz="1800" dirty="0">
                <a:solidFill>
                  <a:srgbClr val="303030"/>
                </a:solidFill>
              </a:rPr>
              <a:t>How do we provide DAQ users with easy access to individual channel data? </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Cannot be done without custom clients that know how ND Array was packed</a:t>
            </a:r>
          </a:p>
          <a:p>
            <a:pPr marL="400050" indent="-342900" eaLnBrk="1" hangingPunct="1">
              <a:spcBef>
                <a:spcPts val="300"/>
              </a:spcBef>
              <a:buClr>
                <a:srgbClr val="1F497D"/>
              </a:buClr>
              <a:buSzPct val="100000"/>
              <a:buFont typeface="Wingdings" charset="2"/>
              <a:buChar char="§"/>
              <a:defRPr/>
            </a:pPr>
            <a:r>
              <a:rPr lang="en-US" sz="1800" dirty="0">
                <a:solidFill>
                  <a:srgbClr val="303030"/>
                </a:solidFill>
              </a:rPr>
              <a:t>How do we handle slow vs fast data?</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Must avoid significant overhead in memory/network bandwidth</a:t>
            </a:r>
          </a:p>
          <a:p>
            <a:pPr marL="400050" indent="-342900" eaLnBrk="1" hangingPunct="1">
              <a:spcBef>
                <a:spcPts val="300"/>
              </a:spcBef>
              <a:buClr>
                <a:srgbClr val="1F497D"/>
              </a:buClr>
              <a:buSzPct val="100000"/>
              <a:buFont typeface="Wingdings" charset="2"/>
              <a:buChar char="§"/>
              <a:defRPr/>
            </a:pPr>
            <a:r>
              <a:rPr lang="is-IS" sz="1800" dirty="0">
                <a:solidFill>
                  <a:srgbClr val="303030"/>
                </a:solidFill>
              </a:rPr>
              <a:t>How do we efficiently access/process channel data in real-time DAQ processing plugins?</a:t>
            </a:r>
          </a:p>
          <a:p>
            <a:pPr marL="800100" lvl="1" indent="-342900" eaLnBrk="1" hangingPunct="1">
              <a:spcBef>
                <a:spcPts val="300"/>
              </a:spcBef>
              <a:buClr>
                <a:srgbClr val="1F497D"/>
              </a:buClr>
              <a:buSzPct val="100000"/>
              <a:buFont typeface="LucidaGrande" charset="0"/>
              <a:buChar char="-"/>
              <a:defRPr/>
            </a:pPr>
            <a:r>
              <a:rPr lang="en-US" sz="1600" dirty="0">
                <a:solidFill>
                  <a:srgbClr val="303030"/>
                </a:solidFill>
              </a:rPr>
              <a:t>Unpacking ND Array data in plugins themselves is very inefficient</a:t>
            </a:r>
            <a:endParaRPr lang="is-IS" sz="1800" dirty="0">
              <a:solidFill>
                <a:srgbClr val="303030"/>
              </a:solidFill>
            </a:endParaRPr>
          </a:p>
          <a:p>
            <a:pPr marL="0" indent="0" eaLnBrk="1" hangingPunct="1">
              <a:spcBef>
                <a:spcPts val="450"/>
              </a:spcBef>
              <a:buClr>
                <a:srgbClr val="1F497D"/>
              </a:buClr>
              <a:buSzPct val="100000"/>
              <a:buFont typeface="Times New Roman" charset="0"/>
              <a:buNone/>
              <a:defRPr/>
            </a:pPr>
            <a:endParaRPr lang="en-US" sz="1800" dirty="0">
              <a:solidFill>
                <a:srgbClr val="303030"/>
              </a:solidFill>
            </a:endParaRPr>
          </a:p>
          <a:p>
            <a:pPr eaLnBrk="1" hangingPunct="1">
              <a:spcBef>
                <a:spcPts val="450"/>
              </a:spcBef>
              <a:buClr>
                <a:srgbClr val="1F497D"/>
              </a:buClr>
              <a:buSzPct val="100000"/>
              <a:buFont typeface="Wingdings" charset="0"/>
              <a:buChar char=""/>
              <a:defRPr/>
            </a:pPr>
            <a:endParaRPr lang="en-US" sz="1800" dirty="0">
              <a:solidFill>
                <a:srgbClr val="303030"/>
              </a:solidFill>
            </a:endParaRPr>
          </a:p>
        </p:txBody>
      </p:sp>
      <p:sp>
        <p:nvSpPr>
          <p:cNvPr id="171011"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6DF157F9-1936-9041-9268-AD44D65F17F6}" type="slidenum">
              <a:rPr lang="en-US" altLang="en-US" sz="900"/>
              <a:pPr algn="r" eaLnBrk="1" hangingPunct="1">
                <a:spcBef>
                  <a:spcPct val="0"/>
                </a:spcBef>
                <a:buClrTx/>
                <a:buFontTx/>
                <a:buNone/>
              </a:pPr>
              <a:t>6</a:t>
            </a:fld>
            <a:endParaRPr lang="en-US" altLang="en-US" sz="900"/>
          </a:p>
        </p:txBody>
      </p:sp>
      <p:sp>
        <p:nvSpPr>
          <p:cNvPr id="171012"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
        <p:nvSpPr>
          <p:cNvPr id="171013" name="Text Box 1"/>
          <p:cNvSpPr txBox="1">
            <a:spLocks noChangeArrowheads="1"/>
          </p:cNvSpPr>
          <p:nvPr/>
        </p:nvSpPr>
        <p:spPr bwMode="auto">
          <a:xfrm>
            <a:off x="300038" y="4953000"/>
            <a:ext cx="869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a:solidFill>
                  <a:srgbClr val="1F497D"/>
                </a:solidFill>
                <a:latin typeface="Trebuchet MS" charset="0"/>
              </a:rPr>
              <a:t>Possible Solution</a:t>
            </a:r>
          </a:p>
        </p:txBody>
      </p:sp>
      <p:sp>
        <p:nvSpPr>
          <p:cNvPr id="10" name="Text Box 2"/>
          <p:cNvSpPr txBox="1">
            <a:spLocks noChangeArrowheads="1"/>
          </p:cNvSpPr>
          <p:nvPr/>
        </p:nvSpPr>
        <p:spPr bwMode="auto">
          <a:xfrm>
            <a:off x="300038" y="5440362"/>
            <a:ext cx="8694737" cy="644525"/>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marL="400050" indent="-342900" eaLnBrk="1" hangingPunct="1">
              <a:spcBef>
                <a:spcPts val="450"/>
              </a:spcBef>
              <a:buClr>
                <a:srgbClr val="1F497D"/>
              </a:buClr>
              <a:buSzPct val="100000"/>
              <a:buFont typeface="Wingdings" charset="2"/>
              <a:buChar char="§"/>
              <a:defRPr/>
            </a:pPr>
            <a:r>
              <a:rPr lang="en-US" sz="1800" dirty="0">
                <a:solidFill>
                  <a:srgbClr val="303030"/>
                </a:solidFill>
              </a:rPr>
              <a:t>Modify AD framework to pass DAQ structures through plugins; those could then be easily exposed as EPICS v4 structures over PV Access protocol</a:t>
            </a:r>
          </a:p>
          <a:p>
            <a:pPr marL="0" indent="0" eaLnBrk="1" hangingPunct="1">
              <a:spcBef>
                <a:spcPts val="450"/>
              </a:spcBef>
              <a:buClr>
                <a:srgbClr val="1F497D"/>
              </a:buClr>
              <a:buSzPct val="100000"/>
              <a:buFont typeface="Times New Roman" charset="0"/>
              <a:buNone/>
              <a:defRPr/>
            </a:pPr>
            <a:endParaRPr lang="en-US" sz="1800" dirty="0">
              <a:solidFill>
                <a:srgbClr val="303030"/>
              </a:solidFill>
            </a:endParaRPr>
          </a:p>
          <a:p>
            <a:pPr eaLnBrk="1" hangingPunct="1">
              <a:spcBef>
                <a:spcPts val="450"/>
              </a:spcBef>
              <a:buClr>
                <a:srgbClr val="1F497D"/>
              </a:buClr>
              <a:buSzPct val="100000"/>
              <a:buFont typeface="Wingdings" charset="0"/>
              <a:buChar char=""/>
              <a:defRPr/>
            </a:pPr>
            <a:endParaRPr lang="en-US" sz="1800" dirty="0">
              <a:solidFill>
                <a:srgbClr val="30303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381000" y="274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DAQ AD Core Extension </a:t>
            </a:r>
          </a:p>
        </p:txBody>
      </p:sp>
      <p:sp>
        <p:nvSpPr>
          <p:cNvPr id="18434" name="Text Box 2"/>
          <p:cNvSpPr txBox="1">
            <a:spLocks noChangeArrowheads="1"/>
          </p:cNvSpPr>
          <p:nvPr/>
        </p:nvSpPr>
        <p:spPr bwMode="auto">
          <a:xfrm>
            <a:off x="457200" y="838200"/>
            <a:ext cx="8229600" cy="5334000"/>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eaLnBrk="1" hangingPunct="1">
              <a:spcBef>
                <a:spcPts val="450"/>
              </a:spcBef>
              <a:buClr>
                <a:srgbClr val="1F497D"/>
              </a:buClr>
              <a:buSzPct val="100000"/>
              <a:buFont typeface="Wingdings" charset="0"/>
              <a:buChar char=""/>
              <a:defRPr/>
            </a:pPr>
            <a:r>
              <a:rPr lang="en-US" sz="1800" dirty="0">
                <a:solidFill>
                  <a:srgbClr val="303030"/>
                </a:solidFill>
              </a:rPr>
              <a:t>Goals: </a:t>
            </a:r>
          </a:p>
          <a:p>
            <a:pPr marL="914400" lvl="1" indent="-457200" eaLnBrk="1" hangingPunct="1">
              <a:spcBef>
                <a:spcPts val="450"/>
              </a:spcBef>
              <a:buClr>
                <a:srgbClr val="1F497D"/>
              </a:buClr>
              <a:buSzPct val="100000"/>
              <a:buFont typeface="+mj-lt"/>
              <a:buAutoNum type="arabicParenR"/>
              <a:defRPr/>
            </a:pPr>
            <a:r>
              <a:rPr lang="en-US" sz="1600" dirty="0">
                <a:solidFill>
                  <a:srgbClr val="303030"/>
                </a:solidFill>
              </a:rPr>
              <a:t>Minimal modification of AD core code that allows us to pass arbitrary data through processing plugins (without having to pack/unpack ND arrays in plugins themselves) </a:t>
            </a:r>
          </a:p>
          <a:p>
            <a:pPr marL="914400" lvl="1" indent="-457200" eaLnBrk="1" hangingPunct="1">
              <a:spcBef>
                <a:spcPts val="450"/>
              </a:spcBef>
              <a:buClr>
                <a:srgbClr val="1F497D"/>
              </a:buClr>
              <a:buSzPct val="100000"/>
              <a:buFont typeface="+mj-lt"/>
              <a:buAutoNum type="arabicParenR"/>
              <a:defRPr/>
            </a:pPr>
            <a:r>
              <a:rPr lang="en-US" sz="1600" dirty="0">
                <a:solidFill>
                  <a:srgbClr val="303030"/>
                </a:solidFill>
              </a:rPr>
              <a:t>Backwards compatibility: no existing AD plugins need to change</a:t>
            </a:r>
          </a:p>
          <a:p>
            <a:pPr marL="914400" lvl="1" indent="-457200" eaLnBrk="1" hangingPunct="1">
              <a:spcBef>
                <a:spcPts val="450"/>
              </a:spcBef>
              <a:buClr>
                <a:srgbClr val="1F497D"/>
              </a:buClr>
              <a:buSzPct val="100000"/>
              <a:buFont typeface="+mj-lt"/>
              <a:buAutoNum type="arabicParenR"/>
              <a:defRPr/>
            </a:pPr>
            <a:r>
              <a:rPr lang="en-US" sz="1600" dirty="0">
                <a:solidFill>
                  <a:srgbClr val="303030"/>
                </a:solidFill>
              </a:rPr>
              <a:t>Ability to retrieve data from IOC via standard PVA APIs and tools like </a:t>
            </a:r>
            <a:r>
              <a:rPr lang="en-US" sz="1600" dirty="0" err="1">
                <a:solidFill>
                  <a:srgbClr val="303030"/>
                </a:solidFill>
              </a:rPr>
              <a:t>pvget</a:t>
            </a:r>
            <a:endParaRPr lang="en-US" sz="1600" dirty="0">
              <a:solidFill>
                <a:srgbClr val="303030"/>
              </a:solidFill>
            </a:endParaRPr>
          </a:p>
          <a:p>
            <a:pPr eaLnBrk="1" hangingPunct="1">
              <a:spcBef>
                <a:spcPts val="450"/>
              </a:spcBef>
              <a:buClr>
                <a:srgbClr val="1F497D"/>
              </a:buClr>
              <a:buSzPct val="100000"/>
              <a:buFont typeface="Wingdings" charset="0"/>
              <a:buChar char=""/>
              <a:defRPr/>
            </a:pPr>
            <a:r>
              <a:rPr lang="en-US" sz="1800" dirty="0">
                <a:solidFill>
                  <a:srgbClr val="303030"/>
                </a:solidFill>
              </a:rPr>
              <a:t>Strategy: use </a:t>
            </a:r>
            <a:r>
              <a:rPr lang="en-US" sz="1800" dirty="0" err="1">
                <a:solidFill>
                  <a:srgbClr val="303030"/>
                </a:solidFill>
              </a:rPr>
              <a:t>NDArray</a:t>
            </a:r>
            <a:r>
              <a:rPr lang="en-US" sz="1800" dirty="0">
                <a:solidFill>
                  <a:srgbClr val="303030"/>
                </a:solidFill>
              </a:rPr>
              <a:t>/</a:t>
            </a:r>
            <a:r>
              <a:rPr lang="en-US" sz="1800" dirty="0" err="1">
                <a:solidFill>
                  <a:srgbClr val="303030"/>
                </a:solidFill>
              </a:rPr>
              <a:t>NDArrayPool</a:t>
            </a:r>
            <a:r>
              <a:rPr lang="en-US" sz="1800" dirty="0">
                <a:solidFill>
                  <a:srgbClr val="303030"/>
                </a:solidFill>
              </a:rPr>
              <a:t> as base classes for extending the AD Core functionality</a:t>
            </a:r>
          </a:p>
          <a:p>
            <a:pPr eaLnBrk="1" hangingPunct="1">
              <a:spcBef>
                <a:spcPts val="450"/>
              </a:spcBef>
              <a:buClr>
                <a:srgbClr val="1F497D"/>
              </a:buClr>
              <a:buSzPct val="100000"/>
              <a:buFont typeface="Wingdings" charset="0"/>
              <a:buChar char=""/>
              <a:defRPr/>
            </a:pPr>
            <a:r>
              <a:rPr lang="en-US" sz="1800" dirty="0">
                <a:solidFill>
                  <a:srgbClr val="303030"/>
                </a:solidFill>
              </a:rPr>
              <a:t>AD Core modifications: 6 lines of code in </a:t>
            </a:r>
            <a:r>
              <a:rPr lang="en-US" sz="1800" dirty="0" err="1">
                <a:solidFill>
                  <a:srgbClr val="303030"/>
                </a:solidFill>
              </a:rPr>
              <a:t>NDArray.h</a:t>
            </a:r>
            <a:r>
              <a:rPr lang="en-US" sz="1800" dirty="0">
                <a:solidFill>
                  <a:srgbClr val="303030"/>
                </a:solidFill>
              </a:rPr>
              <a:t> and about 25 lines of code in </a:t>
            </a:r>
            <a:r>
              <a:rPr lang="en-US" sz="1800" dirty="0" err="1">
                <a:solidFill>
                  <a:srgbClr val="303030"/>
                </a:solidFill>
              </a:rPr>
              <a:t>NDArrayPool.cpp</a:t>
            </a:r>
            <a:r>
              <a:rPr lang="en-US" sz="1800" dirty="0">
                <a:solidFill>
                  <a:srgbClr val="303030"/>
                </a:solidFill>
              </a:rPr>
              <a:t>:</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New </a:t>
            </a:r>
            <a:r>
              <a:rPr lang="en-US" sz="1600" dirty="0" err="1">
                <a:solidFill>
                  <a:srgbClr val="303030"/>
                </a:solidFill>
              </a:rPr>
              <a:t>NDArrayPool</a:t>
            </a:r>
            <a:r>
              <a:rPr lang="en-US" sz="1600" dirty="0">
                <a:solidFill>
                  <a:srgbClr val="303030"/>
                </a:solidFill>
              </a:rPr>
              <a:t> class methods for management of extended ND arrays</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Modifications to keep track of ELL node offset</a:t>
            </a:r>
          </a:p>
          <a:p>
            <a:pPr eaLnBrk="1" hangingPunct="1">
              <a:spcBef>
                <a:spcPts val="450"/>
              </a:spcBef>
              <a:buClr>
                <a:srgbClr val="1F497D"/>
              </a:buClr>
              <a:buSzPct val="100000"/>
              <a:buFont typeface="Wingdings" charset="0"/>
              <a:buChar char=""/>
              <a:defRPr/>
            </a:pPr>
            <a:r>
              <a:rPr lang="en-US" sz="1800" dirty="0">
                <a:solidFill>
                  <a:srgbClr val="303030"/>
                </a:solidFill>
              </a:rPr>
              <a:t>Custom DAQ Code:</a:t>
            </a:r>
          </a:p>
          <a:p>
            <a:pPr marL="742950" lvl="1" indent="-285750" eaLnBrk="1" hangingPunct="1">
              <a:spcBef>
                <a:spcPts val="450"/>
              </a:spcBef>
              <a:buClr>
                <a:srgbClr val="1F497D"/>
              </a:buClr>
              <a:buSzPct val="100000"/>
              <a:buFont typeface="Lucida Grande"/>
              <a:buChar char="-"/>
              <a:defRPr/>
            </a:pPr>
            <a:r>
              <a:rPr lang="en-US" sz="1600" dirty="0" err="1">
                <a:solidFill>
                  <a:srgbClr val="303030"/>
                </a:solidFill>
              </a:rPr>
              <a:t>RtfbNDArray</a:t>
            </a:r>
            <a:r>
              <a:rPr lang="en-US" sz="1600" dirty="0">
                <a:solidFill>
                  <a:srgbClr val="303030"/>
                </a:solidFill>
              </a:rPr>
              <a:t> (derived from </a:t>
            </a:r>
            <a:r>
              <a:rPr lang="en-US" sz="1600" dirty="0" err="1">
                <a:solidFill>
                  <a:srgbClr val="303030"/>
                </a:solidFill>
              </a:rPr>
              <a:t>NDArray</a:t>
            </a:r>
            <a:r>
              <a:rPr lang="en-US" sz="1600" dirty="0">
                <a:solidFill>
                  <a:srgbClr val="303030"/>
                </a:solidFill>
              </a:rPr>
              <a:t>, incorporates custom v4 structure) and </a:t>
            </a:r>
            <a:r>
              <a:rPr lang="en-US" sz="1600" dirty="0" err="1">
                <a:solidFill>
                  <a:srgbClr val="303030"/>
                </a:solidFill>
              </a:rPr>
              <a:t>RtfbNDArrayPool</a:t>
            </a:r>
            <a:r>
              <a:rPr lang="en-US" sz="1600" dirty="0">
                <a:solidFill>
                  <a:srgbClr val="303030"/>
                </a:solidFill>
              </a:rPr>
              <a:t> classes (derived from </a:t>
            </a:r>
            <a:r>
              <a:rPr lang="en-US" sz="1600" dirty="0" err="1">
                <a:solidFill>
                  <a:srgbClr val="303030"/>
                </a:solidFill>
              </a:rPr>
              <a:t>NDArrayPool</a:t>
            </a:r>
            <a:r>
              <a:rPr lang="en-US" sz="1600" dirty="0">
                <a:solidFill>
                  <a:srgbClr val="303030"/>
                </a:solidFill>
              </a:rPr>
              <a:t>, manages </a:t>
            </a:r>
            <a:r>
              <a:rPr lang="en-US" sz="1600" dirty="0" err="1">
                <a:solidFill>
                  <a:srgbClr val="303030"/>
                </a:solidFill>
              </a:rPr>
              <a:t>RtfbNDArrays</a:t>
            </a:r>
            <a:r>
              <a:rPr lang="en-US" sz="1600" dirty="0">
                <a:solidFill>
                  <a:srgbClr val="303030"/>
                </a:solidFill>
              </a:rPr>
              <a:t>)</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Driver code uses custom pool and manipulates </a:t>
            </a:r>
            <a:r>
              <a:rPr lang="en-US" sz="1600" dirty="0" err="1">
                <a:solidFill>
                  <a:srgbClr val="303030"/>
                </a:solidFill>
              </a:rPr>
              <a:t>RtfbNDArray</a:t>
            </a:r>
            <a:endParaRPr lang="en-US" sz="1600" dirty="0">
              <a:solidFill>
                <a:srgbClr val="303030"/>
              </a:solidFill>
            </a:endParaRPr>
          </a:p>
          <a:p>
            <a:pPr marL="742950" lvl="1" indent="-285750" eaLnBrk="1" hangingPunct="1">
              <a:spcBef>
                <a:spcPts val="450"/>
              </a:spcBef>
              <a:buClr>
                <a:srgbClr val="1F497D"/>
              </a:buClr>
              <a:buSzPct val="100000"/>
              <a:buFont typeface="Lucida Grande"/>
              <a:buChar char="-"/>
              <a:defRPr/>
            </a:pPr>
            <a:r>
              <a:rPr lang="en-US" sz="1600" dirty="0" err="1">
                <a:solidFill>
                  <a:srgbClr val="303030"/>
                </a:solidFill>
              </a:rPr>
              <a:t>RtfbNDPluginPva</a:t>
            </a:r>
            <a:r>
              <a:rPr lang="en-US" sz="1600" dirty="0">
                <a:solidFill>
                  <a:srgbClr val="303030"/>
                </a:solidFill>
              </a:rPr>
              <a:t> exposes </a:t>
            </a:r>
            <a:r>
              <a:rPr lang="en-US" sz="1600" dirty="0" err="1">
                <a:solidFill>
                  <a:srgbClr val="303030"/>
                </a:solidFill>
              </a:rPr>
              <a:t>RtfbNDArray</a:t>
            </a:r>
            <a:r>
              <a:rPr lang="en-US" sz="1600" dirty="0">
                <a:solidFill>
                  <a:srgbClr val="303030"/>
                </a:solidFill>
              </a:rPr>
              <a:t> via PV Access channel  (plugin uses dynamic cast to convert </a:t>
            </a:r>
            <a:r>
              <a:rPr lang="en-US" sz="1600" dirty="0" err="1">
                <a:solidFill>
                  <a:srgbClr val="303030"/>
                </a:solidFill>
              </a:rPr>
              <a:t>NDArray</a:t>
            </a:r>
            <a:r>
              <a:rPr lang="en-US" sz="1600" dirty="0">
                <a:solidFill>
                  <a:srgbClr val="303030"/>
                </a:solidFill>
              </a:rPr>
              <a:t> pointer to </a:t>
            </a:r>
            <a:r>
              <a:rPr lang="en-US" sz="1600" dirty="0" err="1">
                <a:solidFill>
                  <a:srgbClr val="303030"/>
                </a:solidFill>
              </a:rPr>
              <a:t>RtfbNDArray</a:t>
            </a:r>
            <a:r>
              <a:rPr lang="en-US" sz="1600" dirty="0">
                <a:solidFill>
                  <a:srgbClr val="303030"/>
                </a:solidFill>
              </a:rPr>
              <a:t> pointer)</a:t>
            </a:r>
          </a:p>
          <a:p>
            <a:pPr marL="0" indent="0" eaLnBrk="1" hangingPunct="1">
              <a:spcBef>
                <a:spcPts val="450"/>
              </a:spcBef>
              <a:buClr>
                <a:srgbClr val="1F497D"/>
              </a:buClr>
              <a:buSzPct val="100000"/>
              <a:buFont typeface="Times New Roman" charset="0"/>
              <a:buNone/>
              <a:defRPr/>
            </a:pPr>
            <a:endParaRPr lang="en-US" sz="1800" dirty="0">
              <a:solidFill>
                <a:srgbClr val="303030"/>
              </a:solidFill>
            </a:endParaRPr>
          </a:p>
          <a:p>
            <a:pPr eaLnBrk="1" hangingPunct="1">
              <a:spcBef>
                <a:spcPts val="450"/>
              </a:spcBef>
              <a:buClr>
                <a:srgbClr val="1F497D"/>
              </a:buClr>
              <a:buSzPct val="100000"/>
              <a:buFont typeface="Wingdings" charset="0"/>
              <a:buChar char=""/>
              <a:defRPr/>
            </a:pPr>
            <a:endParaRPr lang="en-US" sz="1800" dirty="0">
              <a:solidFill>
                <a:srgbClr val="303030"/>
              </a:solidFill>
            </a:endParaRPr>
          </a:p>
        </p:txBody>
      </p:sp>
      <p:sp>
        <p:nvSpPr>
          <p:cNvPr id="173059"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FF56D67F-D1F2-634F-9560-48ECAC23FB7E}" type="slidenum">
              <a:rPr lang="en-US" altLang="en-US" sz="900"/>
              <a:pPr algn="r" eaLnBrk="1" hangingPunct="1">
                <a:spcBef>
                  <a:spcPct val="0"/>
                </a:spcBef>
                <a:buClrTx/>
                <a:buFontTx/>
                <a:buNone/>
              </a:pPr>
              <a:t>7</a:t>
            </a:fld>
            <a:endParaRPr lang="en-US" altLang="en-US" sz="900"/>
          </a:p>
        </p:txBody>
      </p:sp>
      <p:sp>
        <p:nvSpPr>
          <p:cNvPr id="173060"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381000" y="268460"/>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DAQ AD Core Extension </a:t>
            </a:r>
          </a:p>
        </p:txBody>
      </p:sp>
      <p:sp>
        <p:nvSpPr>
          <p:cNvPr id="18434" name="Text Box 2"/>
          <p:cNvSpPr txBox="1">
            <a:spLocks noChangeArrowheads="1"/>
          </p:cNvSpPr>
          <p:nvPr/>
        </p:nvSpPr>
        <p:spPr bwMode="auto">
          <a:xfrm>
            <a:off x="457200" y="838200"/>
            <a:ext cx="8229600" cy="5468938"/>
          </a:xfrm>
          <a:prstGeom prst="rect">
            <a:avLst/>
          </a:prstGeom>
          <a:noFill/>
          <a:ln w="9525">
            <a:noFill/>
            <a:round/>
            <a:headEnd/>
            <a:tailEnd/>
          </a:ln>
          <a:effectLst/>
          <a:extLst>
            <a:ext uri="{909E8E84-426E-40dd-AFC4-6F175D3DCCD1}"/>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616161"/>
                </a:solidFill>
                <a:latin typeface="Calibri" charset="0"/>
                <a:ea typeface="ＭＳ Ｐゴシック" charset="0"/>
                <a:cs typeface="MS PGothic" charset="0"/>
              </a:defRPr>
            </a:lvl9pPr>
          </a:lstStyle>
          <a:p>
            <a:pPr eaLnBrk="1" hangingPunct="1">
              <a:spcBef>
                <a:spcPts val="450"/>
              </a:spcBef>
              <a:buClr>
                <a:srgbClr val="1F497D"/>
              </a:buClr>
              <a:buSzPct val="100000"/>
              <a:buFont typeface="Wingdings" charset="0"/>
              <a:buChar char=""/>
              <a:defRPr/>
            </a:pPr>
            <a:r>
              <a:rPr lang="en-US" sz="1800" dirty="0">
                <a:solidFill>
                  <a:srgbClr val="303030"/>
                </a:solidFill>
              </a:rPr>
              <a:t>Advantages: </a:t>
            </a:r>
          </a:p>
          <a:p>
            <a:pPr marL="742950" lvl="1" indent="-285750" eaLnBrk="1" hangingPunct="1">
              <a:spcBef>
                <a:spcPts val="250"/>
              </a:spcBef>
              <a:buClr>
                <a:srgbClr val="1F497D"/>
              </a:buClr>
              <a:buSzPct val="100000"/>
              <a:buFont typeface="Lucida Grande"/>
              <a:buChar char="-"/>
              <a:defRPr/>
            </a:pPr>
            <a:r>
              <a:rPr lang="en-US" sz="1600" dirty="0">
                <a:solidFill>
                  <a:srgbClr val="303030"/>
                </a:solidFill>
              </a:rPr>
              <a:t>Approach is completely backwards compatible (no need to change existing plugins)</a:t>
            </a:r>
          </a:p>
          <a:p>
            <a:pPr marL="742950" lvl="1" indent="-285750" eaLnBrk="1" hangingPunct="1">
              <a:spcBef>
                <a:spcPts val="250"/>
              </a:spcBef>
              <a:buClr>
                <a:srgbClr val="1F497D"/>
              </a:buClr>
              <a:buSzPct val="100000"/>
              <a:buFont typeface="Lucida Grande"/>
              <a:buChar char="-"/>
              <a:defRPr/>
            </a:pPr>
            <a:r>
              <a:rPr lang="en-US" sz="1600" dirty="0">
                <a:solidFill>
                  <a:srgbClr val="303030"/>
                </a:solidFill>
              </a:rPr>
              <a:t>Requires minimal modifications to AD Core</a:t>
            </a:r>
          </a:p>
          <a:p>
            <a:pPr marL="742950" lvl="1" indent="-285750" eaLnBrk="1" hangingPunct="1">
              <a:spcBef>
                <a:spcPts val="250"/>
              </a:spcBef>
              <a:buClr>
                <a:srgbClr val="1F497D"/>
              </a:buClr>
              <a:buSzPct val="100000"/>
              <a:buFont typeface="Lucida Grande"/>
              <a:buChar char="-"/>
              <a:defRPr/>
            </a:pPr>
            <a:r>
              <a:rPr lang="en-US" sz="1600" dirty="0">
                <a:solidFill>
                  <a:srgbClr val="303030"/>
                </a:solidFill>
              </a:rPr>
              <a:t>No loss in performance due to packing/unpacking ND Arrays in plugins</a:t>
            </a:r>
          </a:p>
          <a:p>
            <a:pPr marL="742950" lvl="1" indent="-285750" eaLnBrk="1" hangingPunct="1">
              <a:spcBef>
                <a:spcPts val="250"/>
              </a:spcBef>
              <a:buClr>
                <a:srgbClr val="1F497D"/>
              </a:buClr>
              <a:buSzPct val="100000"/>
              <a:buFont typeface="Lucida Grande"/>
              <a:buChar char="-"/>
              <a:defRPr/>
            </a:pPr>
            <a:r>
              <a:rPr lang="en-US" sz="1600" dirty="0">
                <a:solidFill>
                  <a:srgbClr val="303030"/>
                </a:solidFill>
              </a:rPr>
              <a:t>Custom plugins can expose data as v4 structures easily; those can be accessed using standard client tools:</a:t>
            </a:r>
            <a:endParaRPr lang="de-DE" sz="1600" dirty="0">
              <a:solidFill>
                <a:srgbClr val="000000"/>
              </a:solidFill>
            </a:endParaRPr>
          </a:p>
          <a:p>
            <a:pPr lvl="1" eaLnBrk="1" hangingPunct="1">
              <a:spcBef>
                <a:spcPts val="600"/>
              </a:spcBef>
              <a:buClr>
                <a:srgbClr val="000000"/>
              </a:buClr>
              <a:buSzPct val="100000"/>
              <a:buFont typeface="Times New Roman" charset="0"/>
              <a:buNone/>
              <a:defRPr/>
            </a:pPr>
            <a:r>
              <a:rPr lang="de-DE" sz="1400" dirty="0">
                <a:solidFill>
                  <a:srgbClr val="000000"/>
                </a:solidFill>
                <a:latin typeface="Courier New" charset="0"/>
                <a:ea typeface="Courier New" charset="0"/>
                <a:cs typeface="Courier New" charset="0"/>
              </a:rPr>
              <a:t>$ </a:t>
            </a:r>
            <a:r>
              <a:rPr lang="de-DE" sz="1400" dirty="0" err="1">
                <a:solidFill>
                  <a:srgbClr val="000000"/>
                </a:solidFill>
                <a:latin typeface="Courier New" charset="0"/>
                <a:ea typeface="Courier New" charset="0"/>
                <a:cs typeface="Courier New" charset="0"/>
              </a:rPr>
              <a:t>pvget</a:t>
            </a:r>
            <a:r>
              <a:rPr lang="de-DE" sz="1400" dirty="0">
                <a:solidFill>
                  <a:srgbClr val="000000"/>
                </a:solidFill>
                <a:latin typeface="Courier New" charset="0"/>
                <a:ea typeface="Courier New" charset="0"/>
                <a:cs typeface="Courier New" charset="0"/>
              </a:rPr>
              <a:t> </a:t>
            </a:r>
            <a:r>
              <a:rPr lang="de-DE" sz="1400" dirty="0" err="1">
                <a:solidFill>
                  <a:srgbClr val="000000"/>
                </a:solidFill>
                <a:latin typeface="Courier New" charset="0"/>
                <a:ea typeface="Courier New" charset="0"/>
                <a:cs typeface="Courier New" charset="0"/>
              </a:rPr>
              <a:t>rtfb_ext_ndarray</a:t>
            </a:r>
            <a:endParaRPr lang="de-DE" sz="1400" dirty="0">
              <a:solidFill>
                <a:srgbClr val="000000"/>
              </a:solidFill>
              <a:latin typeface="Courier New" charset="0"/>
              <a:ea typeface="Courier New" charset="0"/>
              <a:cs typeface="Courier New" charset="0"/>
            </a:endParaRPr>
          </a:p>
          <a:p>
            <a:pPr lvl="1" eaLnBrk="1" hangingPunct="1">
              <a:buClr>
                <a:srgbClr val="000000"/>
              </a:buClr>
              <a:buSzPct val="100000"/>
              <a:buFont typeface="Times New Roman" charset="0"/>
              <a:buNone/>
              <a:defRPr/>
            </a:pPr>
            <a:r>
              <a:rPr lang="de-DE" sz="1400" dirty="0" err="1">
                <a:solidFill>
                  <a:srgbClr val="000000"/>
                </a:solidFill>
                <a:latin typeface="Courier New" charset="0"/>
                <a:ea typeface="Courier New" charset="0"/>
                <a:cs typeface="Courier New" charset="0"/>
              </a:rPr>
              <a:t>rtfb_ext_ndarray</a:t>
            </a:r>
            <a:endParaRPr lang="de-DE" sz="1400" dirty="0">
              <a:solidFill>
                <a:srgbClr val="000000"/>
              </a:solidFill>
              <a:latin typeface="Courier New" charset="0"/>
              <a:ea typeface="Courier New" charset="0"/>
              <a:cs typeface="Courier New" charset="0"/>
            </a:endParaRPr>
          </a:p>
          <a:p>
            <a:pPr lvl="1" eaLnBrk="1" hangingPunct="1">
              <a:buClr>
                <a:srgbClr val="000000"/>
              </a:buClr>
              <a:buSzPct val="100000"/>
              <a:buFont typeface="Times New Roman" charset="0"/>
              <a:buNone/>
              <a:defRPr/>
            </a:pPr>
            <a:r>
              <a:rPr lang="de-DE" sz="1400" dirty="0" err="1">
                <a:solidFill>
                  <a:srgbClr val="000000"/>
                </a:solidFill>
                <a:latin typeface="Courier New" charset="0"/>
                <a:ea typeface="Courier New" charset="0"/>
                <a:cs typeface="Courier New" charset="0"/>
              </a:rPr>
              <a:t>structure</a:t>
            </a:r>
            <a:r>
              <a:rPr lang="de-DE" sz="1400" dirty="0">
                <a:solidFill>
                  <a:srgbClr val="000000"/>
                </a:solidFill>
                <a:latin typeface="Courier New" charset="0"/>
                <a:ea typeface="Courier New" charset="0"/>
                <a:cs typeface="Courier New" charset="0"/>
              </a:rPr>
              <a:t> </a:t>
            </a:r>
          </a:p>
          <a:p>
            <a:pPr lvl="1" eaLnBrk="1" hangingPunct="1">
              <a:buClr>
                <a:srgbClr val="000000"/>
              </a:buClr>
              <a:buSzPct val="100000"/>
              <a:buFont typeface="Times New Roman" charset="0"/>
              <a:buNone/>
              <a:defRPr/>
            </a:pPr>
            <a:r>
              <a:rPr lang="de-DE" sz="1400" dirty="0">
                <a:solidFill>
                  <a:srgbClr val="000000"/>
                </a:solidFill>
                <a:latin typeface="Courier New" charset="0"/>
                <a:ea typeface="Courier New" charset="0"/>
                <a:cs typeface="Courier New" charset="0"/>
              </a:rPr>
              <a:t>    </a:t>
            </a:r>
            <a:r>
              <a:rPr lang="de-DE" sz="1400" dirty="0" err="1">
                <a:solidFill>
                  <a:srgbClr val="000000"/>
                </a:solidFill>
                <a:latin typeface="Courier New" charset="0"/>
                <a:ea typeface="Courier New" charset="0"/>
                <a:cs typeface="Courier New" charset="0"/>
              </a:rPr>
              <a:t>uint</a:t>
            </a:r>
            <a:r>
              <a:rPr lang="de-DE" sz="1400" dirty="0">
                <a:solidFill>
                  <a:srgbClr val="000000"/>
                </a:solidFill>
                <a:latin typeface="Courier New" charset="0"/>
                <a:ea typeface="Courier New" charset="0"/>
                <a:cs typeface="Courier New" charset="0"/>
              </a:rPr>
              <a:t> </a:t>
            </a:r>
            <a:r>
              <a:rPr lang="de-DE" sz="1400" dirty="0" err="1">
                <a:solidFill>
                  <a:srgbClr val="000000"/>
                </a:solidFill>
                <a:latin typeface="Courier New" charset="0"/>
                <a:ea typeface="Courier New" charset="0"/>
                <a:cs typeface="Courier New" charset="0"/>
              </a:rPr>
              <a:t>ArrayId</a:t>
            </a:r>
            <a:r>
              <a:rPr lang="de-DE" sz="1400" dirty="0">
                <a:solidFill>
                  <a:srgbClr val="000000"/>
                </a:solidFill>
                <a:latin typeface="Courier New" charset="0"/>
                <a:ea typeface="Courier New" charset="0"/>
                <a:cs typeface="Courier New" charset="0"/>
              </a:rPr>
              <a:t> 0</a:t>
            </a:r>
          </a:p>
          <a:p>
            <a:pPr lvl="1" eaLnBrk="1" hangingPunct="1">
              <a:buClr>
                <a:srgbClr val="000000"/>
              </a:buClr>
              <a:buSzPct val="100000"/>
              <a:buFont typeface="Times New Roman" charset="0"/>
              <a:buNone/>
              <a:defRPr/>
            </a:pPr>
            <a:r>
              <a:rPr lang="de-DE" sz="1400" dirty="0">
                <a:solidFill>
                  <a:srgbClr val="000000"/>
                </a:solidFill>
                <a:latin typeface="Courier New" charset="0"/>
                <a:ea typeface="Courier New" charset="0"/>
                <a:cs typeface="Courier New" charset="0"/>
              </a:rPr>
              <a:t>    double[] </a:t>
            </a:r>
            <a:r>
              <a:rPr lang="de-DE" sz="1400" dirty="0" err="1">
                <a:solidFill>
                  <a:srgbClr val="000000"/>
                </a:solidFill>
                <a:latin typeface="Courier New" charset="0"/>
                <a:ea typeface="Courier New" charset="0"/>
                <a:cs typeface="Courier New" charset="0"/>
              </a:rPr>
              <a:t>TimeStamp</a:t>
            </a:r>
            <a:r>
              <a:rPr lang="de-DE" sz="1400" dirty="0">
                <a:solidFill>
                  <a:srgbClr val="000000"/>
                </a:solidFill>
                <a:latin typeface="Courier New" charset="0"/>
                <a:ea typeface="Courier New" charset="0"/>
                <a:cs typeface="Courier New" charset="0"/>
              </a:rPr>
              <a:t> []</a:t>
            </a:r>
          </a:p>
          <a:p>
            <a:pPr lvl="1" eaLnBrk="1" hangingPunct="1">
              <a:buClr>
                <a:srgbClr val="000000"/>
              </a:buClr>
              <a:buSzPct val="100000"/>
              <a:buFont typeface="Times New Roman" charset="0"/>
              <a:buNone/>
              <a:defRPr/>
            </a:pPr>
            <a:r>
              <a:rPr lang="en-US" sz="1400" dirty="0">
                <a:solidFill>
                  <a:srgbClr val="000000"/>
                </a:solidFill>
                <a:latin typeface="Courier New" charset="0"/>
                <a:ea typeface="Courier New" charset="0"/>
                <a:cs typeface="Courier New" charset="0"/>
              </a:rPr>
              <a:t>    float[] PosX_0 []</a:t>
            </a:r>
          </a:p>
          <a:p>
            <a:pPr lvl="1" eaLnBrk="1" hangingPunct="1">
              <a:buClr>
                <a:srgbClr val="000000"/>
              </a:buClr>
              <a:buSzPct val="100000"/>
              <a:buFont typeface="Times New Roman" charset="0"/>
              <a:buNone/>
              <a:defRPr/>
            </a:pPr>
            <a:r>
              <a:rPr lang="en-US" sz="1400" dirty="0">
                <a:solidFill>
                  <a:srgbClr val="000000"/>
                </a:solidFill>
                <a:latin typeface="Courier New" charset="0"/>
                <a:ea typeface="Courier New" charset="0"/>
                <a:cs typeface="Courier New" charset="0"/>
              </a:rPr>
              <a:t>    float[] PosY_0 []</a:t>
            </a:r>
          </a:p>
          <a:p>
            <a:pPr lvl="1" eaLnBrk="1" hangingPunct="1">
              <a:buClr>
                <a:srgbClr val="000000"/>
              </a:buClr>
              <a:buSzPct val="100000"/>
              <a:buFont typeface="Times New Roman" charset="0"/>
              <a:buNone/>
              <a:defRPr/>
            </a:pPr>
            <a:r>
              <a:rPr lang="en-US" sz="1400" dirty="0">
                <a:solidFill>
                  <a:srgbClr val="000000"/>
                </a:solidFill>
                <a:latin typeface="Courier New" charset="0"/>
                <a:ea typeface="Courier New" charset="0"/>
                <a:cs typeface="Courier New" charset="0"/>
              </a:rPr>
              <a:t>    float[] PosX_1 []</a:t>
            </a:r>
          </a:p>
          <a:p>
            <a:pPr lvl="1" eaLnBrk="1" hangingPunct="1">
              <a:buClr>
                <a:srgbClr val="000000"/>
              </a:buClr>
              <a:buSzPct val="100000"/>
              <a:buFont typeface="Times New Roman" charset="0"/>
              <a:buNone/>
              <a:defRPr/>
            </a:pPr>
            <a:r>
              <a:rPr lang="en-US" sz="1400" dirty="0">
                <a:solidFill>
                  <a:srgbClr val="000000"/>
                </a:solidFill>
                <a:latin typeface="Courier New" charset="0"/>
                <a:ea typeface="Courier New" charset="0"/>
                <a:cs typeface="Courier New" charset="0"/>
              </a:rPr>
              <a:t>    float[] PosY_1 []</a:t>
            </a:r>
          </a:p>
          <a:p>
            <a:pPr lvl="1" eaLnBrk="1" hangingPunct="1">
              <a:buClr>
                <a:srgbClr val="000000"/>
              </a:buClr>
              <a:buSzPct val="100000"/>
              <a:buFont typeface="Times New Roman" charset="0"/>
              <a:buNone/>
              <a:defRPr/>
            </a:pPr>
            <a:r>
              <a:rPr lang="en-US" sz="1400" dirty="0">
                <a:solidFill>
                  <a:srgbClr val="000000"/>
                </a:solidFill>
                <a:latin typeface="Courier New" charset="0"/>
                <a:ea typeface="Courier New" charset="0"/>
                <a:cs typeface="Courier New" charset="0"/>
              </a:rPr>
              <a:t>    </a:t>
            </a:r>
            <a:r>
              <a:rPr lang="is-IS" sz="1400" dirty="0">
                <a:solidFill>
                  <a:srgbClr val="000000"/>
                </a:solidFill>
                <a:latin typeface="Courier New" charset="0"/>
                <a:ea typeface="Courier New" charset="0"/>
                <a:cs typeface="Courier New" charset="0"/>
              </a:rPr>
              <a:t>…</a:t>
            </a:r>
            <a:endParaRPr lang="en-US" sz="1400" dirty="0">
              <a:solidFill>
                <a:srgbClr val="303030"/>
              </a:solidFill>
            </a:endParaRPr>
          </a:p>
          <a:p>
            <a:pPr eaLnBrk="1" hangingPunct="1">
              <a:spcBef>
                <a:spcPts val="450"/>
              </a:spcBef>
              <a:buClr>
                <a:srgbClr val="1F497D"/>
              </a:buClr>
              <a:buSzPct val="100000"/>
              <a:buFont typeface="Wingdings" charset="0"/>
              <a:buChar char=""/>
              <a:defRPr/>
            </a:pPr>
            <a:r>
              <a:rPr lang="en-US" sz="1800" dirty="0">
                <a:solidFill>
                  <a:srgbClr val="303030"/>
                </a:solidFill>
              </a:rPr>
              <a:t>Drawbacks:</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Custom plugins that use classes derived from </a:t>
            </a:r>
            <a:r>
              <a:rPr lang="en-US" sz="1600" dirty="0" err="1">
                <a:solidFill>
                  <a:srgbClr val="303030"/>
                </a:solidFill>
              </a:rPr>
              <a:t>NDArray</a:t>
            </a:r>
            <a:r>
              <a:rPr lang="en-US" sz="1600" dirty="0">
                <a:solidFill>
                  <a:srgbClr val="303030"/>
                </a:solidFill>
              </a:rPr>
              <a:t> must downcast (performance hit)</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Design not quite suitable for a general purpose processing framework</a:t>
            </a:r>
          </a:p>
          <a:p>
            <a:pPr marL="742950" lvl="1" indent="-285750" eaLnBrk="1" hangingPunct="1">
              <a:spcBef>
                <a:spcPts val="450"/>
              </a:spcBef>
              <a:buClr>
                <a:srgbClr val="1F497D"/>
              </a:buClr>
              <a:buSzPct val="100000"/>
              <a:buFont typeface="Lucida Grande"/>
              <a:buChar char="-"/>
              <a:defRPr/>
            </a:pPr>
            <a:r>
              <a:rPr lang="en-US" sz="1600" dirty="0">
                <a:solidFill>
                  <a:srgbClr val="303030"/>
                </a:solidFill>
              </a:rPr>
              <a:t>Better solution would require AD Core refactoring/redesign, and would not be backwards compatible </a:t>
            </a:r>
          </a:p>
        </p:txBody>
      </p:sp>
      <p:sp>
        <p:nvSpPr>
          <p:cNvPr id="175107"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D1BC95B7-5A4C-2B48-AB5F-4C1089D74300}" type="slidenum">
              <a:rPr lang="en-US" altLang="en-US" sz="900"/>
              <a:pPr algn="r" eaLnBrk="1" hangingPunct="1">
                <a:spcBef>
                  <a:spcPct val="0"/>
                </a:spcBef>
                <a:buClrTx/>
                <a:buFontTx/>
                <a:buNone/>
              </a:pPr>
              <a:t>8</a:t>
            </a:fld>
            <a:endParaRPr lang="en-US" altLang="en-US" sz="900"/>
          </a:p>
        </p:txBody>
      </p:sp>
      <p:sp>
        <p:nvSpPr>
          <p:cNvPr id="175108"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2600" b="1" dirty="0">
                <a:solidFill>
                  <a:srgbClr val="1F497D"/>
                </a:solidFill>
                <a:latin typeface="Trebuchet MS" charset="0"/>
              </a:rPr>
              <a:t>Final Comments</a:t>
            </a:r>
          </a:p>
        </p:txBody>
      </p:sp>
      <p:sp>
        <p:nvSpPr>
          <p:cNvPr id="177154" name="Text Box 2"/>
          <p:cNvSpPr txBox="1">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450"/>
              </a:spcBef>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616161"/>
                </a:solidFill>
                <a:latin typeface="Calibri" charset="0"/>
                <a:ea typeface="ＭＳ Ｐゴシック" charset="-128"/>
                <a:cs typeface="MS PGothic" charset="-128"/>
              </a:defRPr>
            </a:lvl9pPr>
          </a:lstStyle>
          <a:p>
            <a:pPr eaLnBrk="1" hangingPunct="1">
              <a:buClr>
                <a:srgbClr val="1F497D"/>
              </a:buClr>
              <a:buFont typeface="Wingdings" charset="2"/>
              <a:buChar char=""/>
            </a:pPr>
            <a:r>
              <a:rPr lang="is-IS" altLang="en-US" dirty="0">
                <a:solidFill>
                  <a:srgbClr val="303030"/>
                </a:solidFill>
              </a:rPr>
              <a:t>Current DAQ production code: </a:t>
            </a:r>
          </a:p>
          <a:p>
            <a:pPr marL="800100" lvl="1" indent="-342900" eaLnBrk="1" hangingPunct="1">
              <a:buClr>
                <a:srgbClr val="1F497D"/>
              </a:buClr>
              <a:buFont typeface="Helvetica" pitchFamily="2" charset="0"/>
              <a:buChar char="−"/>
            </a:pPr>
            <a:r>
              <a:rPr lang="is-IS" altLang="en-US" sz="2000" dirty="0">
                <a:solidFill>
                  <a:srgbClr val="303030"/>
                </a:solidFill>
              </a:rPr>
              <a:t>Uses EPICS 3.15.x, AD Core 2.5</a:t>
            </a:r>
          </a:p>
          <a:p>
            <a:pPr marL="800100" lvl="1" indent="-342900" eaLnBrk="1" hangingPunct="1">
              <a:buClr>
                <a:srgbClr val="1F497D"/>
              </a:buClr>
              <a:buFont typeface="Helvetica" pitchFamily="2" charset="0"/>
              <a:buChar char="−"/>
            </a:pPr>
            <a:r>
              <a:rPr lang="is-IS" altLang="en-US" sz="2000" dirty="0">
                <a:solidFill>
                  <a:srgbClr val="303030"/>
                </a:solidFill>
              </a:rPr>
              <a:t>Mixture of old (use NDArray) and new (use DAQ extension) style IOCs</a:t>
            </a:r>
          </a:p>
          <a:p>
            <a:pPr eaLnBrk="1" hangingPunct="1">
              <a:buClr>
                <a:srgbClr val="1F497D"/>
              </a:buClr>
              <a:buFont typeface="Wingdings" charset="2"/>
              <a:buChar char=""/>
            </a:pPr>
            <a:r>
              <a:rPr lang="is-IS" altLang="en-US" dirty="0">
                <a:solidFill>
                  <a:srgbClr val="303030"/>
                </a:solidFill>
              </a:rPr>
              <a:t>DAQ development will transition to EPICS7, AD Core 3.2</a:t>
            </a:r>
          </a:p>
          <a:p>
            <a:pPr eaLnBrk="1" hangingPunct="1">
              <a:buClr>
                <a:srgbClr val="1F497D"/>
              </a:buClr>
              <a:buFont typeface="Wingdings" charset="2"/>
              <a:buChar char=""/>
            </a:pPr>
            <a:r>
              <a:rPr lang="is-IS" altLang="en-US" dirty="0">
                <a:solidFill>
                  <a:srgbClr val="303030"/>
                </a:solidFill>
              </a:rPr>
              <a:t>PR #324 for DAQ AD Core (merged recently): will allow us to keep up with AD Core changes</a:t>
            </a:r>
          </a:p>
        </p:txBody>
      </p:sp>
      <p:sp>
        <p:nvSpPr>
          <p:cNvPr id="177155" name="Text Box 3"/>
          <p:cNvSpPr txBox="1">
            <a:spLocks noChangeArrowheads="1"/>
          </p:cNvSpPr>
          <p:nvPr/>
        </p:nvSpPr>
        <p:spPr bwMode="auto">
          <a:xfrm>
            <a:off x="8610600" y="6489700"/>
            <a:ext cx="384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4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616161"/>
                </a:solidFill>
                <a:latin typeface="Calibri" charset="0"/>
                <a:ea typeface="ＭＳ Ｐゴシック" charset="-128"/>
                <a:cs typeface="MS PGothic" charset="-128"/>
              </a:defRPr>
            </a:lvl1pPr>
            <a:lvl2pPr>
              <a:spcBef>
                <a:spcPts val="4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616161"/>
                </a:solidFill>
                <a:latin typeface="Calibri" charset="0"/>
                <a:ea typeface="ＭＳ Ｐゴシック" charset="-128"/>
                <a:cs typeface="MS PGothic" charset="-128"/>
              </a:defRPr>
            </a:lvl2pPr>
            <a:lvl3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3pPr>
            <a:lvl4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4pPr>
            <a:lvl5pPr>
              <a:spcBef>
                <a:spcPts val="35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5pPr>
            <a:lvl6pPr marL="25146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6pPr>
            <a:lvl7pPr marL="29718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7pPr>
            <a:lvl8pPr marL="34290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8pPr>
            <a:lvl9pPr marL="3886200" indent="-228600" defTabSz="457200" eaLnBrk="0" fontAlgn="base" hangingPunct="0">
              <a:spcBef>
                <a:spcPts val="3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616161"/>
                </a:solidFill>
                <a:latin typeface="Calibri" charset="0"/>
                <a:ea typeface="ＭＳ Ｐゴシック" charset="-128"/>
                <a:cs typeface="MS PGothic" charset="-128"/>
              </a:defRPr>
            </a:lvl9pPr>
          </a:lstStyle>
          <a:p>
            <a:pPr algn="r" eaLnBrk="1" hangingPunct="1">
              <a:spcBef>
                <a:spcPct val="0"/>
              </a:spcBef>
              <a:buClrTx/>
              <a:buFontTx/>
              <a:buNone/>
            </a:pPr>
            <a:fld id="{AC8620D7-735A-5641-AB1C-CFA3B55581C8}" type="slidenum">
              <a:rPr lang="en-US" altLang="en-US" sz="900"/>
              <a:pPr algn="r" eaLnBrk="1" hangingPunct="1">
                <a:spcBef>
                  <a:spcPct val="0"/>
                </a:spcBef>
                <a:buClrTx/>
                <a:buFontTx/>
                <a:buNone/>
              </a:pPr>
              <a:t>9</a:t>
            </a:fld>
            <a:endParaRPr lang="en-US" altLang="en-US" sz="900"/>
          </a:p>
        </p:txBody>
      </p:sp>
      <p:sp>
        <p:nvSpPr>
          <p:cNvPr id="177156" name="Text Box 4"/>
          <p:cNvSpPr txBox="1">
            <a:spLocks noChangeArrowheads="1"/>
          </p:cNvSpPr>
          <p:nvPr/>
        </p:nvSpPr>
        <p:spPr bwMode="auto">
          <a:xfrm>
            <a:off x="657225" y="6307138"/>
            <a:ext cx="59420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Calibri" charset="0"/>
                <a:ea typeface="ＭＳ Ｐゴシック" charset="-128"/>
              </a:defRPr>
            </a:lvl9pPr>
          </a:lstStyle>
          <a:p>
            <a:pPr eaLnBrk="1" hangingPunct="1">
              <a:buClrTx/>
              <a:buFontTx/>
              <a:buNone/>
            </a:pPr>
            <a:r>
              <a:rPr lang="en-US" altLang="en-US" sz="900" dirty="0">
                <a:solidFill>
                  <a:srgbClr val="5F95C4"/>
                </a:solidFill>
              </a:rPr>
              <a:t>EPICS Collaboration Meeting  - June 2018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ＭＳ Ｐゴシック"/>
        <a:cs typeface="MS PGothic"/>
      </a:majorFont>
      <a:minorFont>
        <a:latin typeface="Calibri"/>
        <a:ea typeface="ＭＳ Ｐゴシック"/>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Calibri" charset="0"/>
            <a:ea typeface="ＭＳ Ｐゴシック" charset="0"/>
            <a:cs typeface="MS P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9386</TotalTime>
  <Words>1915</Words>
  <Application>Microsoft Macintosh PowerPoint</Application>
  <PresentationFormat>On-screen Show (4:3)</PresentationFormat>
  <Paragraphs>243</Paragraphs>
  <Slides>9</Slides>
  <Notes>9</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9</vt:i4>
      </vt:variant>
    </vt:vector>
  </HeadingPairs>
  <TitlesOfParts>
    <vt:vector size="35" baseType="lpstr">
      <vt:lpstr>ＭＳ Ｐゴシック</vt:lpstr>
      <vt:lpstr>ＭＳ Ｐゴシック</vt:lpstr>
      <vt:lpstr>Arial</vt:lpstr>
      <vt:lpstr>Calibri</vt:lpstr>
      <vt:lpstr>Courier New</vt:lpstr>
      <vt:lpstr>DejaVu Sans</vt:lpstr>
      <vt:lpstr>Helvetica</vt:lpstr>
      <vt:lpstr>Lucida Grande</vt:lpstr>
      <vt:lpstr>LucidaGrande</vt:lpstr>
      <vt:lpstr>Times New Roman</vt:lpstr>
      <vt:lpstr>Trebuchet MS</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Betty Waterman</dc:creator>
  <cp:lastModifiedBy>Microsoft Office User</cp:lastModifiedBy>
  <cp:revision>253</cp:revision>
  <cp:lastPrinted>2018-06-12T14:56:59Z</cp:lastPrinted>
  <dcterms:created xsi:type="dcterms:W3CDTF">2012-08-10T18:43:07Z</dcterms:created>
  <dcterms:modified xsi:type="dcterms:W3CDTF">2018-06-12T15:00:52Z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APSU-435-24</vt:lpwstr>
  </property>
  <property fmtid="{D5CDD505-2E9C-101B-9397-08002B2CF9AE}" pid="3" name="_dlc_DocIdItemGuid">
    <vt:lpwstr>4c7dfb71-9dd9-4e5d-a0e6-06c532a9f2f4</vt:lpwstr>
  </property>
  <property fmtid="{D5CDD505-2E9C-101B-9397-08002B2CF9AE}" pid="4" name="_dlc_DocIdUrl">
    <vt:lpwstr>https://apsshare.aps.anl.gov/apsu/reviews/spx0_201208/_layouts/DocIdRedir.aspx?ID=APSU-435-24, APSU-435-24</vt:lpwstr>
  </property>
</Properties>
</file>