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avi" ContentType="video/x-msvide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3" r:id="rId1"/>
  </p:sldMasterIdLst>
  <p:notesMasterIdLst>
    <p:notesMasterId r:id="rId19"/>
  </p:notesMasterIdLst>
  <p:handoutMasterIdLst>
    <p:handoutMasterId r:id="rId20"/>
  </p:handoutMasterIdLst>
  <p:sldIdLst>
    <p:sldId id="290" r:id="rId2"/>
    <p:sldId id="292" r:id="rId3"/>
    <p:sldId id="300" r:id="rId4"/>
    <p:sldId id="296" r:id="rId5"/>
    <p:sldId id="293" r:id="rId6"/>
    <p:sldId id="291" r:id="rId7"/>
    <p:sldId id="299" r:id="rId8"/>
    <p:sldId id="297" r:id="rId9"/>
    <p:sldId id="261" r:id="rId10"/>
    <p:sldId id="288" r:id="rId11"/>
    <p:sldId id="265" r:id="rId12"/>
    <p:sldId id="287" r:id="rId13"/>
    <p:sldId id="276" r:id="rId14"/>
    <p:sldId id="294" r:id="rId15"/>
    <p:sldId id="274" r:id="rId16"/>
    <p:sldId id="263" r:id="rId17"/>
    <p:sldId id="280"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2ED82DF-A3D3-4F53-A286-A557D5316F7E}">
          <p14:sldIdLst>
            <p14:sldId id="290"/>
            <p14:sldId id="292"/>
            <p14:sldId id="300"/>
            <p14:sldId id="296"/>
            <p14:sldId id="293"/>
            <p14:sldId id="291"/>
            <p14:sldId id="299"/>
            <p14:sldId id="297"/>
            <p14:sldId id="261"/>
            <p14:sldId id="288"/>
            <p14:sldId id="265"/>
            <p14:sldId id="287"/>
            <p14:sldId id="276"/>
            <p14:sldId id="294"/>
            <p14:sldId id="274"/>
            <p14:sldId id="263"/>
            <p14:sldId id="280"/>
          </p14:sldIdLst>
        </p14:section>
      </p14:sectionLst>
    </p:ext>
    <p:ext uri="{EFAFB233-063F-42B5-8137-9DF3F51BA10A}">
      <p15:sldGuideLst xmlns:p15="http://schemas.microsoft.com/office/powerpoint/2012/main">
        <p15:guide id="1" orient="horz" pos="696" userDrawn="1">
          <p15:clr>
            <a:srgbClr val="A4A3A4"/>
          </p15:clr>
        </p15:guide>
        <p15:guide id="2" orient="horz" pos="4175" userDrawn="1">
          <p15:clr>
            <a:srgbClr val="A4A3A4"/>
          </p15:clr>
        </p15:guide>
        <p15:guide id="3" orient="horz" pos="311" userDrawn="1">
          <p15:clr>
            <a:srgbClr val="A4A3A4"/>
          </p15:clr>
        </p15:guide>
        <p15:guide id="4" orient="horz" pos="1072" userDrawn="1">
          <p15:clr>
            <a:srgbClr val="A4A3A4"/>
          </p15:clr>
        </p15:guide>
        <p15:guide id="5" orient="horz" pos="3375" userDrawn="1">
          <p15:clr>
            <a:srgbClr val="A4A3A4"/>
          </p15:clr>
        </p15:guide>
        <p15:guide id="6" pos="2876" userDrawn="1">
          <p15:clr>
            <a:srgbClr val="A4A3A4"/>
          </p15:clr>
        </p15:guide>
        <p15:guide id="7" pos="317" userDrawn="1">
          <p15:clr>
            <a:srgbClr val="A4A3A4"/>
          </p15:clr>
        </p15:guide>
        <p15:guide id="8" pos="151" userDrawn="1">
          <p15:clr>
            <a:srgbClr val="A4A3A4"/>
          </p15:clr>
        </p15:guide>
        <p15:guide id="9" pos="5581" userDrawn="1">
          <p15:clr>
            <a:srgbClr val="A4A3A4"/>
          </p15:clr>
        </p15:guide>
        <p15:guide id="10" orient="horz" pos="4319" userDrawn="1">
          <p15:clr>
            <a:srgbClr val="A4A3A4"/>
          </p15:clr>
        </p15:guide>
        <p15:guide id="11" orient="horz" pos="3388" userDrawn="1">
          <p15:clr>
            <a:srgbClr val="A4A3A4"/>
          </p15:clr>
        </p15:guide>
        <p15:guide id="12" orient="horz" pos="3184" userDrawn="1">
          <p15:clr>
            <a:srgbClr val="A4A3A4"/>
          </p15:clr>
        </p15:guide>
        <p15:guide id="13" orient="horz" pos="1184" userDrawn="1">
          <p15:clr>
            <a:srgbClr val="A4A3A4"/>
          </p15:clr>
        </p15:guide>
        <p15:guide id="14" orient="horz" pos="2644" userDrawn="1">
          <p15:clr>
            <a:srgbClr val="A4A3A4"/>
          </p15:clr>
        </p15:guide>
        <p15:guide id="15" orient="horz" pos="2896"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J" initials="Mj"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09C"/>
    <a:srgbClr val="0081CA"/>
    <a:srgbClr val="D9D9D9"/>
    <a:srgbClr val="C8C5C7"/>
    <a:srgbClr val="CAC8C9"/>
    <a:srgbClr val="000000"/>
    <a:srgbClr val="0B1F8F"/>
    <a:srgbClr val="A12B2F"/>
    <a:srgbClr val="007836"/>
    <a:srgbClr val="ECAA0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7" autoAdjust="0"/>
    <p:restoredTop sz="79882" autoAdjust="0"/>
  </p:normalViewPr>
  <p:slideViewPr>
    <p:cSldViewPr snapToGrid="0" showGuides="1">
      <p:cViewPr varScale="1">
        <p:scale>
          <a:sx n="109" d="100"/>
          <a:sy n="109" d="100"/>
        </p:scale>
        <p:origin x="1596" y="102"/>
      </p:cViewPr>
      <p:guideLst>
        <p:guide orient="horz" pos="696"/>
        <p:guide orient="horz" pos="4175"/>
        <p:guide orient="horz" pos="311"/>
        <p:guide orient="horz" pos="1072"/>
        <p:guide orient="horz" pos="3375"/>
        <p:guide pos="2876"/>
        <p:guide pos="317"/>
        <p:guide pos="151"/>
        <p:guide pos="5581"/>
        <p:guide orient="horz" pos="4319"/>
        <p:guide orient="horz" pos="3388"/>
        <p:guide orient="horz" pos="3184"/>
        <p:guide orient="horz" pos="1184"/>
        <p:guide orient="horz" pos="2644"/>
        <p:guide orient="horz" pos="289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 d="100"/>
        <a:sy n="20" d="100"/>
      </p:scale>
      <p:origin x="0" y="0"/>
    </p:cViewPr>
  </p:sorterViewPr>
  <p:notesViewPr>
    <p:cSldViewPr snapToGrid="0">
      <p:cViewPr varScale="1">
        <p:scale>
          <a:sx n="82" d="100"/>
          <a:sy n="82" d="100"/>
        </p:scale>
        <p:origin x="-313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84EB12D-252E-A945-8F61-567512097C35}" type="datetimeFigureOut">
              <a:rPr lang="en-US" smtClean="0"/>
              <a:t>6/8/2018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D23A0A3-8F24-FD40-9650-4E50C400BDA6}" type="slidenum">
              <a:rPr lang="en-US" smtClean="0"/>
              <a:t>‹#›</a:t>
            </a:fld>
            <a:endParaRPr lang="en-US" dirty="0"/>
          </a:p>
        </p:txBody>
      </p:sp>
    </p:spTree>
    <p:extLst>
      <p:ext uri="{BB962C8B-B14F-4D97-AF65-F5344CB8AC3E}">
        <p14:creationId xmlns:p14="http://schemas.microsoft.com/office/powerpoint/2010/main" val="18050656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80A489-9093-C54A-B1C3-374F661A0010}" type="datetimeFigureOut">
              <a:rPr lang="en-US" smtClean="0"/>
              <a:t>6/8/2018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AA7A1A-8011-3A42-91B8-EE1BD44E4455}" type="slidenum">
              <a:rPr lang="en-US" smtClean="0"/>
              <a:t>‹#›</a:t>
            </a:fld>
            <a:endParaRPr lang="en-US" dirty="0"/>
          </a:p>
        </p:txBody>
      </p:sp>
    </p:spTree>
    <p:extLst>
      <p:ext uri="{BB962C8B-B14F-4D97-AF65-F5344CB8AC3E}">
        <p14:creationId xmlns:p14="http://schemas.microsoft.com/office/powerpoint/2010/main" val="19206910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Welcome to the Argonne</a:t>
            </a:r>
            <a:r>
              <a:rPr lang="en-US" baseline="0" dirty="0" smtClean="0"/>
              <a:t> and the APS </a:t>
            </a:r>
          </a:p>
          <a:p>
            <a:r>
              <a:rPr lang="en-US" baseline="0" dirty="0" smtClean="0"/>
              <a:t>Good to see a large turnout. Thanks you for coming. I hope you enjoy the meeting</a:t>
            </a:r>
          </a:p>
          <a:p>
            <a:r>
              <a:rPr lang="en-US" baseline="0" dirty="0" smtClean="0"/>
              <a:t>I will tell how Argonne got started, what the lab and APS does today</a:t>
            </a:r>
            <a:endParaRPr lang="en-US" dirty="0"/>
          </a:p>
        </p:txBody>
      </p:sp>
      <p:sp>
        <p:nvSpPr>
          <p:cNvPr id="4" name="Slide Number Placeholder 3"/>
          <p:cNvSpPr>
            <a:spLocks noGrp="1"/>
          </p:cNvSpPr>
          <p:nvPr>
            <p:ph type="sldNum" sz="quarter" idx="10"/>
          </p:nvPr>
        </p:nvSpPr>
        <p:spPr/>
        <p:txBody>
          <a:bodyPr/>
          <a:lstStyle/>
          <a:p>
            <a:fld id="{3EAA7A1A-8011-3A42-91B8-EE1BD44E4455}" type="slidenum">
              <a:rPr lang="en-US" smtClean="0"/>
              <a:t>1</a:t>
            </a:fld>
            <a:endParaRPr lang="en-US" dirty="0"/>
          </a:p>
        </p:txBody>
      </p:sp>
    </p:spTree>
    <p:extLst>
      <p:ext uri="{BB962C8B-B14F-4D97-AF65-F5344CB8AC3E}">
        <p14:creationId xmlns:p14="http://schemas.microsoft.com/office/powerpoint/2010/main" val="3233265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939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000" b="1" dirty="0"/>
              <a:t>Notable research at the APS</a:t>
            </a:r>
            <a:endParaRPr lang="en-US" sz="1000" dirty="0"/>
          </a:p>
          <a:p>
            <a:endParaRPr lang="en-US" sz="1000" dirty="0" smtClean="0"/>
          </a:p>
          <a:p>
            <a:r>
              <a:rPr lang="en-US" sz="1000" dirty="0" smtClean="0"/>
              <a:t>Structural </a:t>
            </a:r>
            <a:r>
              <a:rPr lang="en-US" sz="1000" dirty="0"/>
              <a:t>studies of a portion of the HIV virus helped Abbott Labs develop Kaletra, a world-leading drug to fight AIDS</a:t>
            </a:r>
          </a:p>
          <a:p>
            <a:r>
              <a:rPr lang="en-US" sz="1000" dirty="0"/>
              <a:t> </a:t>
            </a:r>
          </a:p>
          <a:p>
            <a:r>
              <a:rPr lang="en-US" sz="1000" dirty="0"/>
              <a:t>Kaletra is currently the most prescribed drug in its class for AIDS therapy. </a:t>
            </a:r>
          </a:p>
          <a:p>
            <a:r>
              <a:rPr lang="en-US" sz="1000" dirty="0"/>
              <a:t> </a:t>
            </a:r>
          </a:p>
          <a:p>
            <a:r>
              <a:rPr lang="en-US" sz="1000" dirty="0"/>
              <a:t>Abbott researchers knew that creating an effective anti-HIV drug requires precise design: The drug must be highly target-specific so that it impacts only the point where the drug can be most effective. Also important are the lock-and-key requirements for drug designers. The news drug's molecular structure must lock tightly to the particular structure of the target molecule, while being flexible enough to accommodate changes in that structure. Using the powerful X-rays at the Advanced Photon Source, researchers found the points of attack of the HIV protease inhibitors, biochemical agents that stop HIV from making new copies of itself by blocking the last step in the process, when the virus attempts to replicate.</a:t>
            </a:r>
          </a:p>
          <a:p>
            <a:r>
              <a:rPr lang="en-US" sz="1000" dirty="0"/>
              <a:t> </a:t>
            </a:r>
          </a:p>
          <a:p>
            <a:r>
              <a:rPr lang="en-US" sz="1000" dirty="0"/>
              <a:t>The image shows a ribbon diagram of a 99-amino acid protein from the HIV virus called HIV protease.  Two identical polymer chains of the protein have a crystallographic 2-fold symmetry relationship, and are represented by blue and red ribbons.  The drug molecule, Kaletra®, shown in green, is an organic compound that fits inside of the protein and “plugs a hole” that the virus needs to replicate.  Two amino acids of high importance in drug binding to the protein are shown in yellow.</a:t>
            </a:r>
          </a:p>
        </p:txBody>
      </p:sp>
    </p:spTree>
    <p:extLst>
      <p:ext uri="{BB962C8B-B14F-4D97-AF65-F5344CB8AC3E}">
        <p14:creationId xmlns:p14="http://schemas.microsoft.com/office/powerpoint/2010/main" val="641697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bee is from Dominican amber (30 million years old) from the AMNH. American Museum of Natural History</a:t>
            </a:r>
            <a:endParaRPr lang="en-US" dirty="0"/>
          </a:p>
        </p:txBody>
      </p:sp>
      <p:sp>
        <p:nvSpPr>
          <p:cNvPr id="4" name="Slide Number Placeholder 3"/>
          <p:cNvSpPr>
            <a:spLocks noGrp="1"/>
          </p:cNvSpPr>
          <p:nvPr>
            <p:ph type="sldNum" sz="quarter" idx="10"/>
          </p:nvPr>
        </p:nvSpPr>
        <p:spPr/>
        <p:txBody>
          <a:bodyPr/>
          <a:lstStyle/>
          <a:p>
            <a:pPr>
              <a:defRPr/>
            </a:pPr>
            <a:fld id="{E8F6914D-2A33-40D3-B10F-F58C43C3CEAD}" type="slidenum">
              <a:rPr lang="en-US" smtClean="0"/>
              <a:pPr>
                <a:defRPr/>
              </a:pPr>
              <a:t>14</a:t>
            </a:fld>
            <a:endParaRPr lang="en-US"/>
          </a:p>
        </p:txBody>
      </p:sp>
    </p:spTree>
    <p:extLst>
      <p:ext uri="{BB962C8B-B14F-4D97-AF65-F5344CB8AC3E}">
        <p14:creationId xmlns:p14="http://schemas.microsoft.com/office/powerpoint/2010/main" val="1889160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5298" name="Rectangle 3"/>
          <p:cNvSpPr>
            <a:spLocks noGrp="1"/>
          </p:cNvSpPr>
          <p:nvPr>
            <p:ph type="body" idx="1"/>
          </p:nvPr>
        </p:nvSpPr>
        <p:spPr bwMode="auto">
          <a:xfrm>
            <a:off x="1104900" y="4344025"/>
            <a:ext cx="4648200" cy="411448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000" b="1" dirty="0"/>
              <a:t>Nobel-winning research at the APS</a:t>
            </a:r>
            <a:endParaRPr lang="en-US" sz="1000" dirty="0"/>
          </a:p>
          <a:p>
            <a:endParaRPr lang="en-US" sz="1000" b="1" dirty="0" smtClean="0"/>
          </a:p>
          <a:p>
            <a:r>
              <a:rPr lang="en-US" sz="1000" b="1" dirty="0" smtClean="0"/>
              <a:t>Top</a:t>
            </a:r>
            <a:r>
              <a:rPr lang="en-US" sz="1000" b="1" dirty="0"/>
              <a:t>:</a:t>
            </a:r>
            <a:r>
              <a:rPr lang="en-US" sz="1000" dirty="0"/>
              <a:t> All three recipients of the 2009 Nobel Prize in Chemistry published papers on their award-winning work based on data collected at Argonne's Advanced Photon Source. </a:t>
            </a:r>
          </a:p>
          <a:p>
            <a:r>
              <a:rPr lang="en-US" sz="1000" dirty="0"/>
              <a:t> </a:t>
            </a:r>
          </a:p>
          <a:p>
            <a:r>
              <a:rPr lang="en-US" sz="1000" dirty="0"/>
              <a:t>Between them, biochemists Thomas Steitz of </a:t>
            </a:r>
            <a:r>
              <a:rPr lang="en-US" sz="1000" u="none" dirty="0"/>
              <a:t>Yale </a:t>
            </a:r>
            <a:r>
              <a:rPr lang="en-US" sz="1000" u="none" dirty="0" smtClean="0"/>
              <a:t>University</a:t>
            </a:r>
            <a:r>
              <a:rPr lang="en-US" sz="1000" dirty="0" smtClean="0"/>
              <a:t>, </a:t>
            </a:r>
            <a:r>
              <a:rPr lang="en-US" sz="1000" dirty="0"/>
              <a:t>Ada Yonath of Israel's Weizmann Institute, and Venkatraman Ramakrishnan of </a:t>
            </a:r>
            <a:r>
              <a:rPr lang="en-US" sz="1000" u="none" dirty="0"/>
              <a:t>Cambridge, England's Medical Research Center </a:t>
            </a:r>
            <a:r>
              <a:rPr lang="en-US" sz="1000" dirty="0"/>
              <a:t>have published more than 60 papers that describe research performed at the APS. </a:t>
            </a:r>
            <a:r>
              <a:rPr lang="en-US" sz="1000" dirty="0" smtClean="0"/>
              <a:t>The </a:t>
            </a:r>
            <a:r>
              <a:rPr lang="en-US" sz="1000" dirty="0"/>
              <a:t>three shared the award for their study of the structure and function of the ribosome.</a:t>
            </a:r>
          </a:p>
          <a:p>
            <a:r>
              <a:rPr lang="en-US" sz="1000" dirty="0"/>
              <a:t> </a:t>
            </a:r>
          </a:p>
          <a:p>
            <a:r>
              <a:rPr lang="en-US" sz="1000" dirty="0"/>
              <a:t>Argonne was the first place where scientists could visualize this extraordinarily complex combination of macromolecules at the atomic level.</a:t>
            </a:r>
          </a:p>
          <a:p>
            <a:r>
              <a:rPr lang="en-US" sz="1000" dirty="0"/>
              <a:t> </a:t>
            </a:r>
          </a:p>
          <a:p>
            <a:r>
              <a:rPr lang="en-US" sz="1000" dirty="0"/>
              <a:t>The ribosome works as a protein factory in all organisms from humans to bacteria.  As genetic material carrying the code for the protein sequence – messenger ribonucleic acid (mRNA) – passes through the ribosome, transfer RNAs bring a chain of amino acids to the ribosome, creating a protein, which in turn facilitates the vast majority of biochemical processes within the organism.</a:t>
            </a:r>
          </a:p>
          <a:p>
            <a:r>
              <a:rPr lang="en-US" sz="1000" dirty="0"/>
              <a:t> </a:t>
            </a:r>
          </a:p>
          <a:p>
            <a:r>
              <a:rPr lang="en-US" sz="1000" dirty="0"/>
              <a:t>The X-ray beamlines at the APS were especially suited to the Nobel-winning work because they allowed the researchers to focus their beams to a very small diameter, enabling them to view the assembly's subunits with much finer detail than ever before.</a:t>
            </a:r>
          </a:p>
          <a:p>
            <a:r>
              <a:rPr lang="en-US" sz="1000" dirty="0"/>
              <a:t> </a:t>
            </a:r>
          </a:p>
          <a:p>
            <a:r>
              <a:rPr lang="en-US" sz="1000" dirty="0"/>
              <a:t>The improved knowledge of the structure and function of the ribosome — especially in bacteria — has opened up a new avenue of medical research as scientists try to identify antibiotics that can interfere with bacterial protein synthesis. This is one of the most important processes that occurs within the cell, and the work done at Argonne provided one of the first opportunities for scientists to truly look 'under the hood' at the biochemical mechanisms that underpin it.  </a:t>
            </a:r>
          </a:p>
          <a:p>
            <a:r>
              <a:rPr lang="en-US" sz="1000" dirty="0"/>
              <a:t> </a:t>
            </a:r>
          </a:p>
          <a:p>
            <a:r>
              <a:rPr lang="en-US" sz="1000" b="1" dirty="0"/>
              <a:t>Bottom: </a:t>
            </a:r>
            <a:r>
              <a:rPr lang="en-US" sz="1000" dirty="0"/>
              <a:t>Much of the research that led to the 2012 Nobel Prize in Chemistry was conducted at the Advanced Photon Source.  The research focused on G-protein-coupled receptors (GPCRs). </a:t>
            </a:r>
          </a:p>
          <a:p>
            <a:r>
              <a:rPr lang="en-US" sz="1000" dirty="0"/>
              <a:t> </a:t>
            </a:r>
          </a:p>
          <a:p>
            <a:r>
              <a:rPr lang="en-US" sz="1000" dirty="0"/>
              <a:t>GPCRs are a large set of proteins embedded in a cell’s membrane that sense molecules outside the cell and activate a cascade of different cellular processes in response, including breathing and dilating of arteries. </a:t>
            </a:r>
          </a:p>
          <a:p>
            <a:r>
              <a:rPr lang="en-US" sz="1000" dirty="0"/>
              <a:t> </a:t>
            </a:r>
          </a:p>
          <a:p>
            <a:r>
              <a:rPr lang="en-US" sz="1000" dirty="0"/>
              <a:t>Nearly half of today’s pharmaceuticals work by connecting with many of the 800 or so GCPRs.  But this requires knowing exactly how  these proteins work and are structured, which is difficult because the long, slender protein chains are folded in an intricate pattern  that threads in and out of the cell’s membrane.</a:t>
            </a:r>
          </a:p>
          <a:p>
            <a:r>
              <a:rPr lang="en-US" sz="1000" dirty="0"/>
              <a:t> </a:t>
            </a:r>
          </a:p>
          <a:p>
            <a:r>
              <a:rPr lang="en-US" sz="1000" dirty="0"/>
              <a:t>Nearly all of the Nobel Prize-winning X-ray research done to unravel and identify how GPCRs work was done at the APS because the scientists needed an X-ray beam that was very stable, intense, and focused to a small spot. This work included discovering the first structure of a human GPCR and, later, the first study of a GPCR in the process of sending signals to activate cellular response.</a:t>
            </a:r>
          </a:p>
          <a:p>
            <a:r>
              <a:rPr lang="en-US" sz="1000" dirty="0"/>
              <a:t> </a:t>
            </a:r>
          </a:p>
          <a:p>
            <a:r>
              <a:rPr lang="en-US" sz="1000" dirty="0"/>
              <a:t>These studies represent a huge leap forward in understanding how cells work at the molecular level, lay the groundwork for new therapies, and open up new frontiers in biology.</a:t>
            </a:r>
          </a:p>
        </p:txBody>
      </p:sp>
    </p:spTree>
    <p:extLst>
      <p:ext uri="{BB962C8B-B14F-4D97-AF65-F5344CB8AC3E}">
        <p14:creationId xmlns:p14="http://schemas.microsoft.com/office/powerpoint/2010/main" val="2138093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t>What is the APS Upgrade?</a:t>
            </a:r>
            <a:endParaRPr lang="en-US" dirty="0"/>
          </a:p>
          <a:p>
            <a:endParaRPr lang="en-US" dirty="0" smtClean="0"/>
          </a:p>
          <a:p>
            <a:r>
              <a:rPr lang="en-US" dirty="0" smtClean="0"/>
              <a:t>Summary</a:t>
            </a:r>
            <a:r>
              <a:rPr lang="en-US" dirty="0"/>
              <a:t>: APS-U opens frontiers inaccessible with today’s instruments</a:t>
            </a:r>
          </a:p>
          <a:p>
            <a:endParaRPr lang="en-US" dirty="0" smtClean="0"/>
          </a:p>
          <a:p>
            <a:r>
              <a:rPr lang="en-US" dirty="0" smtClean="0"/>
              <a:t>HIGH </a:t>
            </a:r>
            <a:r>
              <a:rPr lang="en-US" dirty="0"/>
              <a:t>ENERGY:</a:t>
            </a:r>
          </a:p>
          <a:p>
            <a:pPr lvl="1"/>
            <a:r>
              <a:rPr lang="en-US" dirty="0"/>
              <a:t>World’s brightest source of hard X-rays</a:t>
            </a:r>
          </a:p>
          <a:p>
            <a:pPr lvl="1"/>
            <a:r>
              <a:rPr lang="en-US" dirty="0"/>
              <a:t>3D mapping, deep inside samples</a:t>
            </a:r>
          </a:p>
          <a:p>
            <a:pPr lvl="1"/>
            <a:r>
              <a:rPr lang="en-US" dirty="0"/>
              <a:t>X-ray cinematography in previously inaccessible regimes</a:t>
            </a:r>
          </a:p>
          <a:p>
            <a:r>
              <a:rPr lang="en-US" dirty="0"/>
              <a:t>BRIGHTNESS</a:t>
            </a:r>
          </a:p>
          <a:p>
            <a:pPr lvl="1"/>
            <a:r>
              <a:rPr lang="en-US" dirty="0"/>
              <a:t>Multi-scale imaging – connecting nanometer features across macroscopic dimensions</a:t>
            </a:r>
          </a:p>
          <a:p>
            <a:pPr lvl="1"/>
            <a:r>
              <a:rPr lang="en-US" dirty="0"/>
              <a:t>Fast sampling with chemical, magnetic, electronic sensitivity</a:t>
            </a:r>
          </a:p>
          <a:p>
            <a:r>
              <a:rPr lang="en-US" dirty="0"/>
              <a:t>COHERENCE</a:t>
            </a:r>
          </a:p>
          <a:p>
            <a:pPr lvl="1"/>
            <a:r>
              <a:rPr lang="en-US" dirty="0"/>
              <a:t>Extends lensless imaging to hard X-ray domain, with resolution down to &lt;1 nm, localizing atoms</a:t>
            </a:r>
          </a:p>
          <a:p>
            <a:pPr lvl="1"/>
            <a:r>
              <a:rPr lang="en-US" dirty="0"/>
              <a:t>Increases phase contrast for fast full field imaging </a:t>
            </a:r>
          </a:p>
          <a:p>
            <a:pPr lvl="1"/>
            <a:r>
              <a:rPr lang="en-US" dirty="0"/>
              <a:t>Correlation methods improve by 10,000-1,000,000x </a:t>
            </a: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9pPr>
          </a:lstStyle>
          <a:p>
            <a:pPr eaLnBrk="1" hangingPunct="1"/>
            <a:fld id="{948D8035-00D5-4D9D-8855-330C9A292442}" type="slidenum">
              <a:rPr lang="en-US" sz="1200">
                <a:solidFill>
                  <a:srgbClr val="000000"/>
                </a:solidFill>
                <a:latin typeface="Calibri" pitchFamily="34" charset="0"/>
              </a:rPr>
              <a:pPr eaLnBrk="1" hangingPunct="1"/>
              <a:t>16</a:t>
            </a:fld>
            <a:endParaRPr lang="en-US" sz="1200" dirty="0">
              <a:solidFill>
                <a:srgbClr val="000000"/>
              </a:solidFill>
              <a:latin typeface="Calibri" pitchFamily="34" charset="0"/>
            </a:endParaRPr>
          </a:p>
        </p:txBody>
      </p:sp>
    </p:spTree>
    <p:extLst>
      <p:ext uri="{BB962C8B-B14F-4D97-AF65-F5344CB8AC3E}">
        <p14:creationId xmlns:p14="http://schemas.microsoft.com/office/powerpoint/2010/main" val="664055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AA7A1A-8011-3A42-91B8-EE1BD44E4455}" type="slidenum">
              <a:rPr lang="en-US" smtClean="0"/>
              <a:t>17</a:t>
            </a:fld>
            <a:endParaRPr lang="en-US" dirty="0"/>
          </a:p>
        </p:txBody>
      </p:sp>
    </p:spTree>
    <p:extLst>
      <p:ext uri="{BB962C8B-B14F-4D97-AF65-F5344CB8AC3E}">
        <p14:creationId xmlns:p14="http://schemas.microsoft.com/office/powerpoint/2010/main" val="672689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Argonne </a:t>
            </a:r>
            <a:r>
              <a:rPr lang="en-US" dirty="0"/>
              <a:t>National Laboratory was founded in 1946 as the direct outgrowth of Enrico Fermi's heroic work a few years earlier to build the first nuclear reactor. Argonne's first mission was to fulfill the enormous challenge of harnessing the energy of the atom to meet the needs of a growing nation. </a:t>
            </a:r>
            <a:endParaRPr lang="en-US" dirty="0" smtClean="0"/>
          </a:p>
          <a:p>
            <a:r>
              <a:rPr lang="en-US" dirty="0" smtClean="0"/>
              <a:t>First national lab in</a:t>
            </a:r>
            <a:r>
              <a:rPr lang="en-US" baseline="0" dirty="0" smtClean="0"/>
              <a:t> the country</a:t>
            </a:r>
            <a:endParaRPr lang="en-US" dirty="0"/>
          </a:p>
        </p:txBody>
      </p:sp>
      <p:sp>
        <p:nvSpPr>
          <p:cNvPr id="4" name="Slide Number Placeholder 3"/>
          <p:cNvSpPr>
            <a:spLocks noGrp="1"/>
          </p:cNvSpPr>
          <p:nvPr>
            <p:ph type="sldNum" sz="quarter" idx="10"/>
          </p:nvPr>
        </p:nvSpPr>
        <p:spPr/>
        <p:txBody>
          <a:bodyPr/>
          <a:lstStyle/>
          <a:p>
            <a:fld id="{3EAA7A1A-8011-3A42-91B8-EE1BD44E4455}" type="slidenum">
              <a:rPr lang="en-US" smtClean="0"/>
              <a:t>2</a:t>
            </a:fld>
            <a:endParaRPr lang="en-US" dirty="0"/>
          </a:p>
        </p:txBody>
      </p:sp>
    </p:spTree>
    <p:extLst>
      <p:ext uri="{BB962C8B-B14F-4D97-AF65-F5344CB8AC3E}">
        <p14:creationId xmlns:p14="http://schemas.microsoft.com/office/powerpoint/2010/main" val="1849797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Chicago pile 1 – first self sustaining chain reaction</a:t>
            </a:r>
          </a:p>
          <a:p>
            <a:r>
              <a:rPr lang="en-US" dirty="0" smtClean="0"/>
              <a:t>In squash court,</a:t>
            </a:r>
            <a:r>
              <a:rPr lang="en-US" baseline="0" dirty="0" smtClean="0"/>
              <a:t> under the seats at </a:t>
            </a:r>
            <a:r>
              <a:rPr lang="en-US" baseline="0" dirty="0" err="1" smtClean="0"/>
              <a:t>UofC</a:t>
            </a:r>
            <a:r>
              <a:rPr lang="en-US" baseline="0" dirty="0" smtClean="0"/>
              <a:t> football field</a:t>
            </a:r>
          </a:p>
          <a:p>
            <a:r>
              <a:rPr lang="en-US" baseline="0" dirty="0" smtClean="0"/>
              <a:t>No cameras – secret, so all we have are paintings, but..</a:t>
            </a:r>
            <a:endParaRPr lang="en-US" dirty="0"/>
          </a:p>
        </p:txBody>
      </p:sp>
      <p:sp>
        <p:nvSpPr>
          <p:cNvPr id="4" name="Slide Number Placeholder 3"/>
          <p:cNvSpPr>
            <a:spLocks noGrp="1"/>
          </p:cNvSpPr>
          <p:nvPr>
            <p:ph type="sldNum" sz="quarter" idx="10"/>
          </p:nvPr>
        </p:nvSpPr>
        <p:spPr/>
        <p:txBody>
          <a:bodyPr/>
          <a:lstStyle/>
          <a:p>
            <a:fld id="{3EAA7A1A-8011-3A42-91B8-EE1BD44E4455}" type="slidenum">
              <a:rPr lang="en-US" smtClean="0"/>
              <a:t>3</a:t>
            </a:fld>
            <a:endParaRPr lang="en-US" dirty="0"/>
          </a:p>
        </p:txBody>
      </p:sp>
    </p:spTree>
    <p:extLst>
      <p:ext uri="{BB962C8B-B14F-4D97-AF65-F5344CB8AC3E}">
        <p14:creationId xmlns:p14="http://schemas.microsoft.com/office/powerpoint/2010/main" val="4005251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A5FA0D0-6EC9-724B-A0CE-DEBB65A6F8B9}" type="slidenum">
              <a:rPr lang="en-US" smtClean="0">
                <a:solidFill>
                  <a:prstClr val="black"/>
                </a:solidFill>
                <a:latin typeface="Calibri"/>
              </a:rPr>
              <a:pPr>
                <a:defRPr/>
              </a:pPr>
              <a:t>5</a:t>
            </a:fld>
            <a:endParaRPr lang="en-US" dirty="0">
              <a:solidFill>
                <a:prstClr val="black"/>
              </a:solidFill>
              <a:latin typeface="Calibri"/>
            </a:endParaRPr>
          </a:p>
        </p:txBody>
      </p:sp>
    </p:spTree>
    <p:extLst>
      <p:ext uri="{BB962C8B-B14F-4D97-AF65-F5344CB8AC3E}">
        <p14:creationId xmlns:p14="http://schemas.microsoft.com/office/powerpoint/2010/main" val="207778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dirty="0" smtClean="0"/>
              <a:t>The Advanced Photon Source is a national synchrotron X-ray user facility at Argonne. It was funded for construction and now for operation by the U.S. Department of Energy's Office of Science, and is managed by the Scientific User Facilities Division of the Basic Energy Sciences Program Office. </a:t>
            </a:r>
            <a:endParaRPr lang="en-US" dirty="0"/>
          </a:p>
        </p:txBody>
      </p:sp>
      <p:sp>
        <p:nvSpPr>
          <p:cNvPr id="4" name="Slide Number Placeholder 3"/>
          <p:cNvSpPr>
            <a:spLocks noGrp="1"/>
          </p:cNvSpPr>
          <p:nvPr>
            <p:ph type="sldNum" sz="quarter" idx="10"/>
          </p:nvPr>
        </p:nvSpPr>
        <p:spPr/>
        <p:txBody>
          <a:bodyPr/>
          <a:lstStyle/>
          <a:p>
            <a:fld id="{3EAA7A1A-8011-3A42-91B8-EE1BD44E4455}" type="slidenum">
              <a:rPr lang="en-US" smtClean="0"/>
              <a:t>6</a:t>
            </a:fld>
            <a:endParaRPr lang="en-US" dirty="0"/>
          </a:p>
        </p:txBody>
      </p:sp>
    </p:spTree>
    <p:extLst>
      <p:ext uri="{BB962C8B-B14F-4D97-AF65-F5344CB8AC3E}">
        <p14:creationId xmlns:p14="http://schemas.microsoft.com/office/powerpoint/2010/main" val="1378689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8674" name="Rectangle 3"/>
          <p:cNvSpPr>
            <a:spLocks noGrp="1"/>
          </p:cNvSpPr>
          <p:nvPr>
            <p:ph type="body" idx="1"/>
          </p:nvPr>
        </p:nvSpPr>
        <p:spPr bwMode="auto">
          <a:xfrm>
            <a:off x="1143000" y="4344025"/>
            <a:ext cx="4724400" cy="411448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000" b="1" dirty="0"/>
              <a:t>What is it?</a:t>
            </a:r>
            <a:endParaRPr lang="en-US" sz="1000" dirty="0"/>
          </a:p>
          <a:p>
            <a:r>
              <a:rPr lang="en-US" sz="1000" dirty="0" smtClean="0"/>
              <a:t>The </a:t>
            </a:r>
            <a:r>
              <a:rPr lang="en-US" sz="1000" dirty="0"/>
              <a:t>APS is a keystone for state-of-the-art scientific research that brings together experts from labs, academia, and industry. Opened in 1996, the APS is currently undergoing plans for an upgrade that will make it the brightest storage-ring-based X-ray source in the United States. </a:t>
            </a:r>
          </a:p>
          <a:p>
            <a:r>
              <a:rPr lang="en-US" sz="1000" dirty="0"/>
              <a:t> </a:t>
            </a:r>
          </a:p>
          <a:p>
            <a:r>
              <a:rPr lang="en-US" sz="1000" b="1" dirty="0"/>
              <a:t>Why do we care?</a:t>
            </a:r>
            <a:endParaRPr lang="en-US" sz="1000" dirty="0"/>
          </a:p>
          <a:p>
            <a:r>
              <a:rPr lang="en-US" sz="1000" dirty="0"/>
              <a:t>The brighter the X-rays are the more detail they can capture, akin to the difference between using a pen light versus a floodlight. The upgrade will make the APS more coherent, which means the X-rays will be focused into smaller spaces so researchers can see even greater detail. </a:t>
            </a:r>
            <a:endParaRPr lang="en-US" sz="1000" dirty="0" smtClean="0"/>
          </a:p>
          <a:p>
            <a:endParaRPr lang="en-US" sz="1000" dirty="0"/>
          </a:p>
          <a:p>
            <a:r>
              <a:rPr lang="en-US" sz="1000" dirty="0"/>
              <a:t>The vastly improved coherence afforded by the APS Upgrade will allow scientists to view the structure of systems and materials at extremely small scales under real conditions, which will increase our fundamental knowledge about ourselves and our world, and revolutionize the development of new materials, new technologies, and new pharmaceuticals.</a:t>
            </a:r>
          </a:p>
          <a:p>
            <a:pPr>
              <a:lnSpc>
                <a:spcPct val="90000"/>
              </a:lnSpc>
            </a:pPr>
            <a:endParaRPr lang="en-US" sz="1000" dirty="0" smtClean="0">
              <a:ea typeface="ＭＳ Ｐゴシック" charset="-128"/>
            </a:endParaRPr>
          </a:p>
        </p:txBody>
      </p:sp>
    </p:spTree>
    <p:extLst>
      <p:ext uri="{BB962C8B-B14F-4D97-AF65-F5344CB8AC3E}">
        <p14:creationId xmlns:p14="http://schemas.microsoft.com/office/powerpoint/2010/main" val="3117075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9395" name="Notes Placeholder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100" b="1" dirty="0"/>
              <a:t>Three main categories of experiment: </a:t>
            </a:r>
            <a:endParaRPr lang="en-US" sz="1100" b="1" dirty="0" smtClean="0"/>
          </a:p>
          <a:p>
            <a:endParaRPr lang="en-US" sz="1100" dirty="0"/>
          </a:p>
          <a:p>
            <a:pPr marL="171450" lvl="0" indent="-171450">
              <a:buFont typeface="Arial"/>
              <a:buChar char="•"/>
            </a:pPr>
            <a:r>
              <a:rPr lang="en-US" sz="1100" b="1" dirty="0" smtClean="0"/>
              <a:t>Spectroscopy</a:t>
            </a:r>
            <a:r>
              <a:rPr lang="en-US" sz="1100" dirty="0" smtClean="0"/>
              <a:t> </a:t>
            </a:r>
            <a:r>
              <a:rPr lang="en-US" sz="1100" dirty="0"/>
              <a:t>is used to study the energies of particles that are emitted or absorbed by samples that are exposed to the light-source beam and is commonly used to determine the characteristics of chemical bonding and electron motion</a:t>
            </a:r>
            <a:r>
              <a:rPr lang="en-US" sz="1100" dirty="0" smtClean="0"/>
              <a:t>.</a:t>
            </a:r>
          </a:p>
          <a:p>
            <a:pPr marL="171450" lvl="0" indent="-171450">
              <a:buFont typeface="Arial"/>
              <a:buChar char="•"/>
            </a:pPr>
            <a:endParaRPr lang="en-US" sz="1100" dirty="0"/>
          </a:p>
          <a:p>
            <a:pPr marL="171450" lvl="0" indent="-171450">
              <a:buFont typeface="Arial"/>
              <a:buChar char="•"/>
            </a:pPr>
            <a:r>
              <a:rPr lang="en-US" sz="1100" b="1" dirty="0"/>
              <a:t>X-ray scattering techniques</a:t>
            </a:r>
            <a:r>
              <a:rPr lang="en-US" sz="1100" dirty="0"/>
              <a:t> are a family of non-destructive analytical techniques that reveal information about the crystal structure, chemical composition, and physical properties of materials and thin films. These techniques are based on observing the scattered intensity of an X-ray beam hitting a sample as a function of incident and scattered angle, polarization, and wavelength or energy. Note that X-ray scattering is different from X-ray diffraction, which is widely used for X-ray crystallography</a:t>
            </a:r>
            <a:r>
              <a:rPr lang="en-US" sz="1100" dirty="0" smtClean="0"/>
              <a:t>.</a:t>
            </a:r>
          </a:p>
          <a:p>
            <a:pPr marL="171450" lvl="0" indent="-171450">
              <a:buFont typeface="Arial"/>
              <a:buChar char="•"/>
            </a:pPr>
            <a:endParaRPr lang="en-US" sz="1100" dirty="0"/>
          </a:p>
          <a:p>
            <a:pPr marL="171450" lvl="0" indent="-171450">
              <a:buFont typeface="Arial"/>
              <a:buChar char="•"/>
            </a:pPr>
            <a:r>
              <a:rPr lang="en-US" sz="1100" b="1" dirty="0"/>
              <a:t>X-ray imaging</a:t>
            </a:r>
            <a:r>
              <a:rPr lang="en-US" sz="1100" dirty="0"/>
              <a:t> collects detailed information from about a sample through either full-field imaging, where the whole sample is illuminated, or scanning, where a small spot of X-rays is scanned across the sample. The high-brightness, high-energy X-rays from the APS allow researchers to image an extensive range of materials and sample thicknesses at extremely high resolution.</a:t>
            </a:r>
          </a:p>
          <a:p>
            <a:r>
              <a:rPr lang="en-US" sz="1100" dirty="0"/>
              <a:t> </a:t>
            </a:r>
          </a:p>
          <a:p>
            <a:r>
              <a:rPr lang="en-US" sz="1100" dirty="0"/>
              <a:t>The strength of our research program comes from our integrated approach – studies at the APS almost always combine a number of these techniques to gain the most comprehensive understanding of a material or a physical or biological system.</a:t>
            </a:r>
          </a:p>
          <a:p>
            <a:r>
              <a:rPr lang="en-US" sz="1100" b="1" dirty="0"/>
              <a:t> </a:t>
            </a:r>
            <a:endParaRPr lang="en-US" sz="1100" dirty="0"/>
          </a:p>
          <a:p>
            <a:r>
              <a:rPr lang="en-US" sz="1100" b="1" dirty="0"/>
              <a:t>IMAGES:</a:t>
            </a:r>
            <a:endParaRPr lang="en-US" sz="1100" dirty="0"/>
          </a:p>
          <a:p>
            <a:r>
              <a:rPr lang="en-US" sz="1100" b="1" dirty="0"/>
              <a:t>Spectroscopy: Figure</a:t>
            </a:r>
            <a:r>
              <a:rPr lang="en-US" sz="1100" dirty="0"/>
              <a:t>: Data from X-ray fluorescence microscopy of the green alga </a:t>
            </a:r>
            <a:r>
              <a:rPr lang="en-US" sz="1100" i="1" dirty="0"/>
              <a:t>Chlamydomonas reinhardtii</a:t>
            </a:r>
            <a:r>
              <a:rPr lang="en-US" sz="1100" dirty="0"/>
              <a:t>. X-ray fluorescence maps reveal the elemental composition of the alga. </a:t>
            </a:r>
          </a:p>
          <a:p>
            <a:r>
              <a:rPr lang="en-US" sz="1100" dirty="0"/>
              <a:t> </a:t>
            </a:r>
          </a:p>
          <a:p>
            <a:r>
              <a:rPr lang="en-US" sz="1100" b="1" dirty="0"/>
              <a:t>Imaging:  Figure: </a:t>
            </a:r>
            <a:r>
              <a:rPr lang="en-US" sz="1100" dirty="0"/>
              <a:t>The time evolution of transient fuel sprays from a high-pressure injector, capturing the propagation of spray-induced shock waves in a gaseous medium and revealing the complex nature of the spray hydrodynamics</a:t>
            </a:r>
            <a:r>
              <a:rPr lang="en-US" sz="1100" dirty="0" smtClean="0"/>
              <a:t>.</a:t>
            </a:r>
          </a:p>
          <a:p>
            <a:endParaRPr lang="en-US" sz="1100" dirty="0"/>
          </a:p>
          <a:p>
            <a:r>
              <a:rPr lang="en-US" sz="1100" b="1" dirty="0"/>
              <a:t>Scattering: Figure: </a:t>
            </a:r>
            <a:r>
              <a:rPr lang="en-US" sz="1100" dirty="0"/>
              <a:t>A high-energy X-ray diffraction pattern from a single grain of icosahedral rare-earth-cadmium quasicrystal, taken with X-ray beam from the APS superconducting undulator at beamline 6-ID-D.</a:t>
            </a:r>
          </a:p>
          <a:p>
            <a:endParaRPr lang="en-US" sz="1100" dirty="0" smtClean="0">
              <a:ea typeface="ＭＳ Ｐゴシック" charset="-128"/>
            </a:endParaRPr>
          </a:p>
        </p:txBody>
      </p:sp>
      <p:sp>
        <p:nvSpPr>
          <p:cNvPr id="5325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9pPr>
          </a:lstStyle>
          <a:p>
            <a:pPr eaLnBrk="1" hangingPunct="1"/>
            <a:fld id="{07C2E369-3E37-40EE-9B79-326E1641F1F7}" type="slidenum">
              <a:rPr lang="en-US" sz="1200"/>
              <a:pPr eaLnBrk="1" hangingPunct="1"/>
              <a:t>10</a:t>
            </a:fld>
            <a:endParaRPr lang="en-US" sz="1200" dirty="0"/>
          </a:p>
        </p:txBody>
      </p:sp>
    </p:spTree>
    <p:extLst>
      <p:ext uri="{BB962C8B-B14F-4D97-AF65-F5344CB8AC3E}">
        <p14:creationId xmlns:p14="http://schemas.microsoft.com/office/powerpoint/2010/main" val="2794920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t>What are the big questions the APS helps us answer?</a:t>
            </a:r>
            <a:endParaRPr lang="en-US" dirty="0"/>
          </a:p>
          <a:p>
            <a:endParaRPr lang="en-US" dirty="0" smtClean="0"/>
          </a:p>
          <a:p>
            <a:r>
              <a:rPr lang="en-US" dirty="0" smtClean="0"/>
              <a:t>Research </a:t>
            </a:r>
            <a:r>
              <a:rPr lang="en-US" dirty="0"/>
              <a:t>at the APS will answer big questions about the world we live in. Virtually every field of science is studied at the APS. – think biology, energy, medicine, materials, chemistry, physics, deep earth geology, and environmental science, to name a few.</a:t>
            </a:r>
          </a:p>
          <a:p>
            <a:r>
              <a:rPr lang="en-US" dirty="0"/>
              <a:t> </a:t>
            </a:r>
          </a:p>
          <a:p>
            <a:r>
              <a:rPr lang="en-US" dirty="0"/>
              <a:t>Researchers use the APS to study the properties of metals, alloys, and large biological molecules like proteins, which make up every part of our bodies. By understanding how the structure of these materials determines their behavior, we hope to learn how to design new materials with new properties and build them one atom at a time, and how to design new pharmaceuticals to fight disease.</a:t>
            </a:r>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9pPr>
          </a:lstStyle>
          <a:p>
            <a:pPr eaLnBrk="1" hangingPunct="1"/>
            <a:fld id="{C0E55325-9461-4915-9099-A79A74851DF5}" type="slidenum">
              <a:rPr lang="en-US" sz="1200"/>
              <a:pPr eaLnBrk="1" hangingPunct="1"/>
              <a:t>11</a:t>
            </a:fld>
            <a:endParaRPr lang="en-US" sz="1200" dirty="0"/>
          </a:p>
        </p:txBody>
      </p:sp>
    </p:spTree>
    <p:extLst>
      <p:ext uri="{BB962C8B-B14F-4D97-AF65-F5344CB8AC3E}">
        <p14:creationId xmlns:p14="http://schemas.microsoft.com/office/powerpoint/2010/main" val="782615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144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t>Notable research at the APS</a:t>
            </a:r>
            <a:endParaRPr lang="en-US" dirty="0"/>
          </a:p>
          <a:p>
            <a:endParaRPr lang="en-US" dirty="0" smtClean="0"/>
          </a:p>
          <a:p>
            <a:r>
              <a:rPr lang="en-US" dirty="0" smtClean="0"/>
              <a:t>Argonne </a:t>
            </a:r>
            <a:r>
              <a:rPr lang="en-US" dirty="0"/>
              <a:t>materials scientists who developed the breakthrough materials technology that is used in the Chevy Volt battery conducted key parts of their research at the Advanced Photon Source. </a:t>
            </a:r>
          </a:p>
          <a:p>
            <a:r>
              <a:rPr lang="en-US" dirty="0"/>
              <a:t> </a:t>
            </a:r>
          </a:p>
          <a:p>
            <a:r>
              <a:rPr lang="en-US" dirty="0"/>
              <a:t>X-ray analysis at the APS provided critical information on the cathode structures and chemical reactions in operating lithium-ion batteries. This research led to the development of manganese- and lithium-rich cathode materials that made the batteries safer, longer-lasting, and less expensive to manufacture.</a:t>
            </a:r>
          </a:p>
          <a:p>
            <a:r>
              <a:rPr lang="en-US" dirty="0"/>
              <a:t> </a:t>
            </a:r>
          </a:p>
          <a:p>
            <a:r>
              <a:rPr lang="en-US" dirty="0"/>
              <a:t>In 2011, Argonne licensed the technology to </a:t>
            </a:r>
            <a:r>
              <a:rPr lang="en-US" dirty="0" smtClean="0"/>
              <a:t>battery manufacturer LG </a:t>
            </a:r>
            <a:r>
              <a:rPr lang="en-US" dirty="0"/>
              <a:t>Chem to make and use the laboratory’s patented cathode material technology in lithium-ion battery cells. </a:t>
            </a:r>
          </a:p>
          <a:p>
            <a:r>
              <a:rPr lang="en-US" dirty="0"/>
              <a:t> </a:t>
            </a:r>
          </a:p>
          <a:p>
            <a:r>
              <a:rPr lang="en-US" dirty="0"/>
              <a:t>Argonne-developed technology offers the longest-lasting energy available in the smallest, lightest package: a 50-100 percent increase in energy storage capacity over conventional cathode materials. Further, its unique lithium- and manganese-rich mixed-metal oxide combination extends the operating time between charges, increases the calendar life and improves the inherent safety of lithium-ion cells.</a:t>
            </a:r>
          </a:p>
          <a:p>
            <a:r>
              <a:rPr lang="en-US" dirty="0"/>
              <a:t> </a:t>
            </a:r>
          </a:p>
          <a:p>
            <a:r>
              <a:rPr lang="en-US" dirty="0" smtClean="0"/>
              <a:t>The cathode material is used in the LG Chem</a:t>
            </a:r>
            <a:r>
              <a:rPr lang="en-US" baseline="0" dirty="0" smtClean="0"/>
              <a:t> manufactured</a:t>
            </a:r>
            <a:r>
              <a:rPr lang="en-US" dirty="0" smtClean="0"/>
              <a:t> battery cell that powers the Chevrolet Volt plug-in hybrid car,</a:t>
            </a:r>
            <a:r>
              <a:rPr lang="en-US" baseline="0" dirty="0" smtClean="0"/>
              <a:t> </a:t>
            </a:r>
            <a:r>
              <a:rPr lang="en-US" dirty="0" smtClean="0"/>
              <a:t>the </a:t>
            </a:r>
            <a:r>
              <a:rPr lang="en-US" dirty="0"/>
              <a:t>first mass-produced plug-in electric vehicle. This material is just one component of Argonne’s sizable suite of patented lithium-ion battery technologies.</a:t>
            </a:r>
          </a:p>
        </p:txBody>
      </p:sp>
      <p:sp>
        <p:nvSpPr>
          <p:cNvPr id="6144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charset="-128"/>
              </a:defRPr>
            </a:lvl1pPr>
            <a:lvl2pPr marL="742950" indent="-285750" eaLnBrk="0" hangingPunct="0">
              <a:defRPr sz="2400">
                <a:solidFill>
                  <a:schemeClr val="tx1"/>
                </a:solidFill>
                <a:latin typeface="Arial" pitchFamily="34" charset="0"/>
                <a:ea typeface="ＭＳ Ｐゴシック" charset="-128"/>
              </a:defRPr>
            </a:lvl2pPr>
            <a:lvl3pPr marL="1143000" indent="-228600" eaLnBrk="0" hangingPunct="0">
              <a:defRPr sz="2400">
                <a:solidFill>
                  <a:schemeClr val="tx1"/>
                </a:solidFill>
                <a:latin typeface="Arial" pitchFamily="34" charset="0"/>
                <a:ea typeface="ＭＳ Ｐゴシック" charset="-128"/>
              </a:defRPr>
            </a:lvl3pPr>
            <a:lvl4pPr marL="1600200" indent="-228600" eaLnBrk="0" hangingPunct="0">
              <a:defRPr sz="2400">
                <a:solidFill>
                  <a:schemeClr val="tx1"/>
                </a:solidFill>
                <a:latin typeface="Arial" pitchFamily="34" charset="0"/>
                <a:ea typeface="ＭＳ Ｐゴシック" charset="-128"/>
              </a:defRPr>
            </a:lvl4pPr>
            <a:lvl5pPr marL="2057400" indent="-228600" eaLnBrk="0" hangingPunct="0">
              <a:defRPr sz="2400">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charset="-128"/>
              </a:defRPr>
            </a:lvl9pPr>
          </a:lstStyle>
          <a:p>
            <a:pPr eaLnBrk="1" hangingPunct="1"/>
            <a:fld id="{A4FCE674-A1B4-4988-9FF0-153B8FB30BC1}" type="slidenum">
              <a:rPr lang="en-US" sz="1200"/>
              <a:pPr eaLnBrk="1" hangingPunct="1"/>
              <a:t>12</a:t>
            </a:fld>
            <a:endParaRPr lang="en-US" sz="1200" dirty="0"/>
          </a:p>
        </p:txBody>
      </p:sp>
    </p:spTree>
    <p:extLst>
      <p:ext uri="{BB962C8B-B14F-4D97-AF65-F5344CB8AC3E}">
        <p14:creationId xmlns:p14="http://schemas.microsoft.com/office/powerpoint/2010/main" val="24538686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a:extLst>
              <a:ext uri="{28A0092B-C50C-407E-A947-70E740481C1C}">
                <a14:useLocalDpi xmlns:a14="http://schemas.microsoft.com/office/drawing/2010/main" val="0"/>
              </a:ext>
            </a:extLst>
          </a:blip>
          <a:srcRect l="2849" t="4000" r="958" b="1054"/>
          <a:stretch/>
        </p:blipFill>
        <p:spPr>
          <a:xfrm>
            <a:off x="4" y="0"/>
            <a:ext cx="9143999" cy="5984917"/>
          </a:xfrm>
          <a:prstGeom prst="rect">
            <a:avLst/>
          </a:prstGeom>
        </p:spPr>
      </p:pic>
      <p:sp>
        <p:nvSpPr>
          <p:cNvPr id="3" name="Text Placeholder 2"/>
          <p:cNvSpPr>
            <a:spLocks noGrp="1"/>
          </p:cNvSpPr>
          <p:nvPr>
            <p:ph type="body" sz="quarter" idx="10" hasCustomPrompt="1"/>
          </p:nvPr>
        </p:nvSpPr>
        <p:spPr>
          <a:xfrm>
            <a:off x="5" y="-14246"/>
            <a:ext cx="9143999" cy="5999163"/>
          </a:xfrm>
          <a:solidFill>
            <a:schemeClr val="accent2">
              <a:alpha val="90000"/>
            </a:schemeClr>
          </a:solidFill>
        </p:spPr>
        <p:txBody>
          <a:bodyPr lIns="457200" tIns="457200" rIns="457200" bIns="457200" anchor="ctr"/>
          <a:lstStyle>
            <a:lvl1pPr marL="0" indent="0">
              <a:buNone/>
              <a:defRPr sz="2800" b="1" cap="none" baseline="0">
                <a:solidFill>
                  <a:schemeClr val="bg1"/>
                </a:solidFill>
              </a:defRPr>
            </a:lvl1pPr>
          </a:lstStyle>
          <a:p>
            <a:pPr lvl="0"/>
            <a:r>
              <a:rPr lang="en-US" dirty="0" smtClean="0"/>
              <a:t>Type in SECTION BREAK TITLE</a:t>
            </a:r>
          </a:p>
        </p:txBody>
      </p:sp>
      <p:pic>
        <p:nvPicPr>
          <p:cNvPr id="5" name="Picture 4"/>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323387" y="6280795"/>
            <a:ext cx="1752722" cy="296997"/>
          </a:xfrm>
          <a:prstGeom prst="rect">
            <a:avLst/>
          </a:prstGeom>
        </p:spPr>
      </p:pic>
      <p:pic>
        <p:nvPicPr>
          <p:cNvPr id="8" name="Picture 7" descr="C:\Users\amiesen\Desktop\anlrgbpptlogo.png"/>
          <p:cNvPicPr>
            <a:picLocks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034684" y="6083301"/>
            <a:ext cx="1905914" cy="67937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618193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S/caption - TWO images">
    <p:spTree>
      <p:nvGrpSpPr>
        <p:cNvPr id="1" name=""/>
        <p:cNvGrpSpPr/>
        <p:nvPr/>
      </p:nvGrpSpPr>
      <p:grpSpPr>
        <a:xfrm>
          <a:off x="0" y="0"/>
          <a:ext cx="0" cy="0"/>
          <a:chOff x="0" y="0"/>
          <a:chExt cx="0" cy="0"/>
        </a:xfrm>
      </p:grpSpPr>
      <p:sp>
        <p:nvSpPr>
          <p:cNvPr id="9" name="Picture Placeholder 4"/>
          <p:cNvSpPr>
            <a:spLocks noGrp="1" noChangeAspect="1"/>
          </p:cNvSpPr>
          <p:nvPr>
            <p:ph type="pic" sz="quarter" idx="15" hasCustomPrompt="1"/>
          </p:nvPr>
        </p:nvSpPr>
        <p:spPr>
          <a:xfrm>
            <a:off x="676630" y="1711597"/>
            <a:ext cx="3790374" cy="3744153"/>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10" name="Text Placeholder 5"/>
          <p:cNvSpPr>
            <a:spLocks noGrp="1"/>
          </p:cNvSpPr>
          <p:nvPr>
            <p:ph type="body" sz="quarter" idx="17" hasCustomPrompt="1"/>
          </p:nvPr>
        </p:nvSpPr>
        <p:spPr>
          <a:xfrm>
            <a:off x="676630" y="5497447"/>
            <a:ext cx="3840480" cy="585031"/>
          </a:xfrm>
        </p:spPr>
        <p:txBody>
          <a:bodyPr bIns="0" anchor="t" anchorCtr="0">
            <a:normAutofit/>
          </a:bodyPr>
          <a:lstStyle>
            <a:lvl1pPr marL="0" marR="0" indent="0" algn="l" defTabSz="457178"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smtClean="0"/>
              <a:t>Image Caption</a:t>
            </a:r>
          </a:p>
          <a:p>
            <a:r>
              <a:rPr lang="en-US" dirty="0" smtClean="0"/>
              <a:t>Image Caption </a:t>
            </a:r>
          </a:p>
          <a:p>
            <a:r>
              <a:rPr lang="en-US" dirty="0" smtClean="0"/>
              <a:t>Image Caption </a:t>
            </a:r>
          </a:p>
          <a:p>
            <a:r>
              <a:rPr lang="en-US" dirty="0" smtClean="0"/>
              <a:t> </a:t>
            </a:r>
            <a:endParaRPr lang="en-US" dirty="0"/>
          </a:p>
        </p:txBody>
      </p:sp>
      <p:sp>
        <p:nvSpPr>
          <p:cNvPr id="2" name="Title 1"/>
          <p:cNvSpPr>
            <a:spLocks noGrp="1"/>
          </p:cNvSpPr>
          <p:nvPr>
            <p:ph type="title" hasCustomPrompt="1"/>
          </p:nvPr>
        </p:nvSpPr>
        <p:spPr/>
        <p:txBody>
          <a:bodyPr/>
          <a:lstStyle>
            <a:lvl1pPr>
              <a:defRPr/>
            </a:lvl1pPr>
          </a:lstStyle>
          <a:p>
            <a:r>
              <a:rPr lang="en-US" dirty="0" smtClean="0"/>
              <a:t>TWO IMAGES with captions</a:t>
            </a:r>
            <a:br>
              <a:rPr lang="en-US" dirty="0" smtClean="0"/>
            </a:br>
            <a:r>
              <a:rPr lang="en-US" dirty="0" smtClean="0"/>
              <a:t>Headline in </a:t>
            </a:r>
            <a:r>
              <a:rPr lang="en-US" dirty="0" err="1" smtClean="0"/>
              <a:t>arial</a:t>
            </a:r>
            <a:r>
              <a:rPr lang="en-US" dirty="0" smtClean="0"/>
              <a:t> and all caps</a:t>
            </a:r>
            <a:endParaRPr lang="en-US" dirty="0"/>
          </a:p>
        </p:txBody>
      </p:sp>
      <p:sp>
        <p:nvSpPr>
          <p:cNvPr id="4" name="Slide Number Placeholder 3"/>
          <p:cNvSpPr>
            <a:spLocks noGrp="1"/>
          </p:cNvSpPr>
          <p:nvPr>
            <p:ph type="sldNum" sz="quarter" idx="19"/>
          </p:nvPr>
        </p:nvSpPr>
        <p:spPr>
          <a:xfrm>
            <a:off x="4343400" y="6473709"/>
            <a:ext cx="457200" cy="182880"/>
          </a:xfrm>
          <a:prstGeom prst="rect">
            <a:avLst/>
          </a:prstGeom>
        </p:spPr>
        <p:txBody>
          <a:bodyPr/>
          <a:lstStyle/>
          <a:p>
            <a:fld id="{AEFAAC5A-9C4F-4278-920D-DF2BAB595749}" type="slidenum">
              <a:rPr lang="en-US" smtClean="0"/>
              <a:pPr/>
              <a:t>‹#›</a:t>
            </a:fld>
            <a:endParaRPr lang="en-US" dirty="0"/>
          </a:p>
        </p:txBody>
      </p:sp>
      <p:sp>
        <p:nvSpPr>
          <p:cNvPr id="14" name="Text Placeholder 5"/>
          <p:cNvSpPr>
            <a:spLocks noGrp="1"/>
          </p:cNvSpPr>
          <p:nvPr>
            <p:ph type="body" sz="quarter" idx="12" hasCustomPrompt="1"/>
          </p:nvPr>
        </p:nvSpPr>
        <p:spPr>
          <a:xfrm>
            <a:off x="457204" y="1168749"/>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16" name="Picture Placeholder 4"/>
          <p:cNvSpPr>
            <a:spLocks noGrp="1" noChangeAspect="1"/>
          </p:cNvSpPr>
          <p:nvPr>
            <p:ph type="pic" sz="quarter" idx="21" hasCustomPrompt="1"/>
          </p:nvPr>
        </p:nvSpPr>
        <p:spPr>
          <a:xfrm>
            <a:off x="4765130" y="1710818"/>
            <a:ext cx="3790374" cy="3744153"/>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17" name="Text Placeholder 5"/>
          <p:cNvSpPr>
            <a:spLocks noGrp="1"/>
          </p:cNvSpPr>
          <p:nvPr>
            <p:ph type="body" sz="quarter" idx="22" hasCustomPrompt="1"/>
          </p:nvPr>
        </p:nvSpPr>
        <p:spPr>
          <a:xfrm>
            <a:off x="4765130" y="5496669"/>
            <a:ext cx="3840480" cy="585031"/>
          </a:xfrm>
        </p:spPr>
        <p:txBody>
          <a:bodyPr bIns="0" anchor="t" anchorCtr="0">
            <a:normAutofit/>
          </a:bodyPr>
          <a:lstStyle>
            <a:lvl1pPr marL="0" marR="0" indent="0" algn="l" defTabSz="457178"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smtClean="0"/>
              <a:t>Image Caption</a:t>
            </a:r>
          </a:p>
          <a:p>
            <a:r>
              <a:rPr lang="en-US" dirty="0" smtClean="0"/>
              <a:t>Image Caption </a:t>
            </a:r>
          </a:p>
          <a:p>
            <a:r>
              <a:rPr lang="en-US" dirty="0" smtClean="0"/>
              <a:t>Image Caption </a:t>
            </a:r>
          </a:p>
          <a:p>
            <a:r>
              <a:rPr lang="en-US" dirty="0" smtClean="0"/>
              <a:t> </a:t>
            </a:r>
            <a:endParaRPr lang="en-US" dirty="0"/>
          </a:p>
        </p:txBody>
      </p:sp>
      <p:sp>
        <p:nvSpPr>
          <p:cNvPr id="11" name="TextBox 1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p>
          <a:p>
            <a:pPr marL="228589" indent="-228589">
              <a:buFont typeface="+mj-lt"/>
              <a:buAutoNum type="arabicPeriod"/>
            </a:pPr>
            <a:r>
              <a:rPr lang="en-US" sz="1400" dirty="0" smtClean="0">
                <a:solidFill>
                  <a:schemeClr val="bg1"/>
                </a:solidFill>
              </a:rPr>
              <a:t>Select </a:t>
            </a:r>
            <a:r>
              <a:rPr lang="en-US" sz="1400" dirty="0">
                <a:solidFill>
                  <a:schemeClr val="bg1"/>
                </a:solidFill>
              </a:rPr>
              <a:t>and delete image and click the icon to insert a different image</a:t>
            </a:r>
          </a:p>
          <a:p>
            <a:pPr marL="228589" indent="-228589">
              <a:buFont typeface="+mj-lt"/>
              <a:buAutoNum type="arabicPeriod"/>
            </a:pPr>
            <a:r>
              <a:rPr lang="en-US" sz="1400" dirty="0">
                <a:solidFill>
                  <a:schemeClr val="bg1"/>
                </a:solidFill>
              </a:rPr>
              <a:t>Use the crop tool to position the image within the shape.  </a:t>
            </a:r>
          </a:p>
          <a:p>
            <a:endParaRPr lang="en-US" sz="1800" dirty="0">
              <a:solidFill>
                <a:schemeClr val="bg1"/>
              </a:solidFill>
            </a:endParaRPr>
          </a:p>
        </p:txBody>
      </p:sp>
    </p:spTree>
    <p:extLst>
      <p:ext uri="{BB962C8B-B14F-4D97-AF65-F5344CB8AC3E}">
        <p14:creationId xmlns:p14="http://schemas.microsoft.com/office/powerpoint/2010/main" val="281719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a:xfrm>
            <a:off x="4343400" y="6473709"/>
            <a:ext cx="457200" cy="182880"/>
          </a:xfrm>
          <a:prstGeom prst="rect">
            <a:avLst/>
          </a:prstGeom>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4" y="1168749"/>
            <a:ext cx="8372901" cy="485427"/>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4" name="Text Placeholder 3"/>
          <p:cNvSpPr>
            <a:spLocks noGrp="1"/>
          </p:cNvSpPr>
          <p:nvPr>
            <p:ph type="body" sz="quarter" idx="13"/>
          </p:nvPr>
        </p:nvSpPr>
        <p:spPr>
          <a:xfrm>
            <a:off x="495879" y="3616113"/>
            <a:ext cx="2465584" cy="2146611"/>
          </a:xfrm>
        </p:spPr>
        <p:txBody>
          <a:bodyPr/>
          <a:lstStyle>
            <a:lvl1pPr>
              <a:spcBef>
                <a:spcPts val="600"/>
              </a:spcBef>
              <a:defRPr sz="1800"/>
            </a:lvl1pPr>
            <a:lvl2pPr marL="457178" indent="-173030">
              <a:spcBef>
                <a:spcPts val="0"/>
              </a:spcBef>
              <a:defRPr sz="1800"/>
            </a:lvl2pPr>
            <a:lvl3pPr marL="627031" indent="-128582">
              <a:spcBef>
                <a:spcPts val="0"/>
              </a:spcBef>
              <a:defRPr sz="1800"/>
            </a:lvl3pPr>
            <a:lvl4pPr marL="865145" indent="-171442">
              <a:defRPr sz="1200"/>
            </a:lvl4pPr>
            <a:lvl5pPr marL="1084209" indent="-171442">
              <a:defRPr sz="1200"/>
            </a:lvl5pPr>
          </a:lstStyle>
          <a:p>
            <a:pPr lvl="0"/>
            <a:r>
              <a:rPr lang="en-US" smtClean="0"/>
              <a:t>Click to edit Master text styles</a:t>
            </a:r>
          </a:p>
          <a:p>
            <a:pPr lvl="1"/>
            <a:r>
              <a:rPr lang="en-US" smtClean="0"/>
              <a:t>Second level</a:t>
            </a:r>
          </a:p>
          <a:p>
            <a:pPr lvl="2"/>
            <a:r>
              <a:rPr lang="en-US" smtClean="0"/>
              <a:t>Third level</a:t>
            </a:r>
          </a:p>
        </p:txBody>
      </p:sp>
      <p:sp>
        <p:nvSpPr>
          <p:cNvPr id="15" name="Text Placeholder 3"/>
          <p:cNvSpPr>
            <a:spLocks noGrp="1"/>
          </p:cNvSpPr>
          <p:nvPr>
            <p:ph type="body" sz="quarter" idx="14"/>
          </p:nvPr>
        </p:nvSpPr>
        <p:spPr>
          <a:xfrm>
            <a:off x="3381086" y="3616113"/>
            <a:ext cx="2465584" cy="2146611"/>
          </a:xfrm>
        </p:spPr>
        <p:txBody>
          <a:bodyPr/>
          <a:lstStyle>
            <a:lvl1pPr>
              <a:spcBef>
                <a:spcPts val="600"/>
              </a:spcBef>
              <a:defRPr sz="1800"/>
            </a:lvl1pPr>
            <a:lvl2pPr marL="457178" indent="-173030">
              <a:spcBef>
                <a:spcPts val="0"/>
              </a:spcBef>
              <a:defRPr sz="1800"/>
            </a:lvl2pPr>
            <a:lvl3pPr marL="627031" indent="-128582">
              <a:spcBef>
                <a:spcPts val="0"/>
              </a:spcBef>
              <a:defRPr sz="1800"/>
            </a:lvl3pPr>
            <a:lvl4pPr marL="865145" indent="-171442">
              <a:defRPr sz="1200"/>
            </a:lvl4pPr>
            <a:lvl5pPr marL="1084209" indent="-171442">
              <a:defRPr sz="1200"/>
            </a:lvl5pPr>
          </a:lstStyle>
          <a:p>
            <a:pPr lvl="0"/>
            <a:r>
              <a:rPr lang="en-US" smtClean="0"/>
              <a:t>Click to edit Master text styles</a:t>
            </a:r>
          </a:p>
          <a:p>
            <a:pPr lvl="1"/>
            <a:r>
              <a:rPr lang="en-US" smtClean="0"/>
              <a:t>Second level</a:t>
            </a:r>
          </a:p>
          <a:p>
            <a:pPr lvl="2"/>
            <a:r>
              <a:rPr lang="en-US" smtClean="0"/>
              <a:t>Third level</a:t>
            </a:r>
          </a:p>
        </p:txBody>
      </p:sp>
      <p:sp>
        <p:nvSpPr>
          <p:cNvPr id="9" name="Picture Placeholder 4"/>
          <p:cNvSpPr>
            <a:spLocks noGrp="1" noChangeAspect="1"/>
          </p:cNvSpPr>
          <p:nvPr>
            <p:ph type="pic" sz="quarter" idx="15" hasCustomPrompt="1"/>
          </p:nvPr>
        </p:nvSpPr>
        <p:spPr>
          <a:xfrm>
            <a:off x="503079" y="1697096"/>
            <a:ext cx="2361244" cy="1820577"/>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12" name="Picture Placeholder 4"/>
          <p:cNvSpPr>
            <a:spLocks noGrp="1" noChangeAspect="1"/>
          </p:cNvSpPr>
          <p:nvPr>
            <p:ph type="pic" sz="quarter" idx="16" hasCustomPrompt="1"/>
          </p:nvPr>
        </p:nvSpPr>
        <p:spPr>
          <a:xfrm>
            <a:off x="3388286" y="1697096"/>
            <a:ext cx="2361244" cy="1820577"/>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17" name="Text Placeholder 3"/>
          <p:cNvSpPr>
            <a:spLocks noGrp="1"/>
          </p:cNvSpPr>
          <p:nvPr>
            <p:ph type="body" sz="quarter" idx="19"/>
          </p:nvPr>
        </p:nvSpPr>
        <p:spPr>
          <a:xfrm>
            <a:off x="6261696" y="3618613"/>
            <a:ext cx="2465584" cy="2146611"/>
          </a:xfrm>
        </p:spPr>
        <p:txBody>
          <a:bodyPr/>
          <a:lstStyle>
            <a:lvl1pPr>
              <a:spcBef>
                <a:spcPts val="600"/>
              </a:spcBef>
              <a:defRPr sz="1800"/>
            </a:lvl1pPr>
            <a:lvl2pPr marL="457178" indent="-173030">
              <a:spcBef>
                <a:spcPts val="0"/>
              </a:spcBef>
              <a:defRPr sz="1800"/>
            </a:lvl2pPr>
            <a:lvl3pPr marL="627031" indent="-128582">
              <a:spcBef>
                <a:spcPts val="0"/>
              </a:spcBef>
              <a:defRPr sz="1800"/>
            </a:lvl3pPr>
            <a:lvl4pPr marL="865145" indent="-171442">
              <a:defRPr sz="1200"/>
            </a:lvl4pPr>
            <a:lvl5pPr marL="1084209" indent="-171442">
              <a:defRPr sz="1200"/>
            </a:lvl5pPr>
          </a:lstStyle>
          <a:p>
            <a:pPr lvl="0"/>
            <a:r>
              <a:rPr lang="en-US" smtClean="0"/>
              <a:t>Click to edit Master text styles</a:t>
            </a:r>
          </a:p>
          <a:p>
            <a:pPr lvl="1"/>
            <a:r>
              <a:rPr lang="en-US" smtClean="0"/>
              <a:t>Second level</a:t>
            </a:r>
          </a:p>
          <a:p>
            <a:pPr lvl="2"/>
            <a:r>
              <a:rPr lang="en-US" smtClean="0"/>
              <a:t>Third level</a:t>
            </a:r>
          </a:p>
        </p:txBody>
      </p:sp>
      <p:sp>
        <p:nvSpPr>
          <p:cNvPr id="18" name="Picture Placeholder 4"/>
          <p:cNvSpPr>
            <a:spLocks noGrp="1" noChangeAspect="1"/>
          </p:cNvSpPr>
          <p:nvPr>
            <p:ph type="pic" sz="quarter" idx="20" hasCustomPrompt="1"/>
          </p:nvPr>
        </p:nvSpPr>
        <p:spPr>
          <a:xfrm>
            <a:off x="6268896" y="1699594"/>
            <a:ext cx="2361244" cy="1820577"/>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p:txBody>
          <a:bodyPr/>
          <a:lstStyle>
            <a:lvl1pPr>
              <a:defRPr/>
            </a:lvl1pPr>
          </a:lstStyle>
          <a:p>
            <a:r>
              <a:rPr lang="en-US" dirty="0" smtClean="0"/>
              <a:t>THREE IMAGES – HORIZONTAL</a:t>
            </a:r>
            <a:br>
              <a:rPr lang="en-US" dirty="0" smtClean="0"/>
            </a:br>
            <a:r>
              <a:rPr lang="en-US" dirty="0" smtClean="0"/>
              <a:t>Headline in </a:t>
            </a:r>
            <a:r>
              <a:rPr lang="en-US" dirty="0" err="1" smtClean="0"/>
              <a:t>arial</a:t>
            </a:r>
            <a:r>
              <a:rPr lang="en-US" dirty="0" smtClean="0"/>
              <a:t> and all caps</a:t>
            </a:r>
            <a:endParaRPr lang="en-US" dirty="0"/>
          </a:p>
        </p:txBody>
      </p:sp>
      <p:sp>
        <p:nvSpPr>
          <p:cNvPr id="13" name="TextBox 12"/>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p>
          <a:p>
            <a:pPr marL="228589" indent="-228589">
              <a:buFont typeface="+mj-lt"/>
              <a:buAutoNum type="arabicPeriod"/>
            </a:pPr>
            <a:r>
              <a:rPr lang="en-US" sz="1400" dirty="0" smtClean="0">
                <a:solidFill>
                  <a:schemeClr val="bg1"/>
                </a:solidFill>
              </a:rPr>
              <a:t>Select </a:t>
            </a:r>
            <a:r>
              <a:rPr lang="en-US" sz="1400" dirty="0">
                <a:solidFill>
                  <a:schemeClr val="bg1"/>
                </a:solidFill>
              </a:rPr>
              <a:t>and delete image and click the icon to insert a different image</a:t>
            </a:r>
          </a:p>
          <a:p>
            <a:pPr marL="228589" indent="-228589">
              <a:buFont typeface="+mj-lt"/>
              <a:buAutoNum type="arabicPeriod"/>
            </a:pPr>
            <a:r>
              <a:rPr lang="en-US" sz="1400" dirty="0">
                <a:solidFill>
                  <a:schemeClr val="bg1"/>
                </a:solidFill>
              </a:rPr>
              <a:t>Use the crop tool to position the image within the shape.  </a:t>
            </a:r>
          </a:p>
          <a:p>
            <a:endParaRPr lang="en-US" sz="1800" dirty="0">
              <a:solidFill>
                <a:schemeClr val="bg1"/>
              </a:solidFill>
            </a:endParaRPr>
          </a:p>
        </p:txBody>
      </p:sp>
    </p:spTree>
    <p:extLst>
      <p:ext uri="{BB962C8B-B14F-4D97-AF65-F5344CB8AC3E}">
        <p14:creationId xmlns:p14="http://schemas.microsoft.com/office/powerpoint/2010/main" val="41748870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S/captions/bullets - FOUR Images">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18127" y="1701473"/>
            <a:ext cx="2240280" cy="2238283"/>
          </a:xfrm>
          <a:solidFill>
            <a:schemeClr val="bg1">
              <a:lumMod val="7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9" name="Picture Placeholder 4"/>
          <p:cNvSpPr>
            <a:spLocks noGrp="1" noChangeAspect="1"/>
          </p:cNvSpPr>
          <p:nvPr>
            <p:ph type="pic" sz="quarter" idx="15" hasCustomPrompt="1"/>
          </p:nvPr>
        </p:nvSpPr>
        <p:spPr>
          <a:xfrm>
            <a:off x="2453235" y="1701473"/>
            <a:ext cx="2240280" cy="2238283"/>
          </a:xfrm>
          <a:solidFill>
            <a:schemeClr val="bg1">
              <a:lumMod val="8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10" name="Picture Placeholder 4"/>
          <p:cNvSpPr>
            <a:spLocks noGrp="1" noChangeAspect="1"/>
          </p:cNvSpPr>
          <p:nvPr>
            <p:ph type="pic" sz="quarter" idx="16" hasCustomPrompt="1"/>
          </p:nvPr>
        </p:nvSpPr>
        <p:spPr>
          <a:xfrm>
            <a:off x="4688341" y="1701473"/>
            <a:ext cx="2240280" cy="2238283"/>
          </a:xfrm>
          <a:solidFill>
            <a:schemeClr val="bg1">
              <a:lumMod val="7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11" name="Picture Placeholder 4"/>
          <p:cNvSpPr>
            <a:spLocks noGrp="1" noChangeAspect="1"/>
          </p:cNvSpPr>
          <p:nvPr>
            <p:ph type="pic" sz="quarter" idx="17" hasCustomPrompt="1"/>
          </p:nvPr>
        </p:nvSpPr>
        <p:spPr>
          <a:xfrm>
            <a:off x="6906022" y="1701473"/>
            <a:ext cx="2240280" cy="2238283"/>
          </a:xfrm>
          <a:solidFill>
            <a:schemeClr val="bg1">
              <a:lumMod val="8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8" name="Text Placeholder 7"/>
          <p:cNvSpPr>
            <a:spLocks noGrp="1"/>
          </p:cNvSpPr>
          <p:nvPr>
            <p:ph type="body" sz="quarter" idx="14"/>
          </p:nvPr>
        </p:nvSpPr>
        <p:spPr>
          <a:xfrm>
            <a:off x="469900" y="4546601"/>
            <a:ext cx="8434552" cy="1752260"/>
          </a:xfrm>
          <a:noFill/>
        </p:spPr>
        <p:txBody>
          <a:bodyPr lIns="0" tIns="91440"/>
          <a:lstStyle>
            <a:lvl1pPr>
              <a:defRPr sz="2000">
                <a:solidFill>
                  <a:srgbClr val="000000"/>
                </a:solidFill>
              </a:defRPr>
            </a:lvl1pPr>
            <a:lvl2pPr>
              <a:defRPr sz="2000">
                <a:solidFill>
                  <a:srgbClr val="000000"/>
                </a:solidFill>
              </a:defRPr>
            </a:lvl2pPr>
            <a:lvl3pPr>
              <a:defRPr sz="2000">
                <a:solidFill>
                  <a:srgbClr val="000000"/>
                </a:solidFill>
              </a:defRPr>
            </a:lvl3pPr>
            <a:lvl4pPr>
              <a:defRPr sz="2000">
                <a:solidFill>
                  <a:srgbClr val="000000"/>
                </a:solidFill>
              </a:defRPr>
            </a:lvl4pPr>
            <a:lvl5pPr>
              <a:defRPr sz="2000">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hasCustomPrompt="1"/>
          </p:nvPr>
        </p:nvSpPr>
        <p:spPr/>
        <p:txBody>
          <a:bodyPr/>
          <a:lstStyle>
            <a:lvl1pPr algn="l" defTabSz="457178" rtl="0" eaLnBrk="1" latinLnBrk="0" hangingPunct="1">
              <a:lnSpc>
                <a:spcPct val="95000"/>
              </a:lnSpc>
              <a:spcBef>
                <a:spcPct val="0"/>
              </a:spcBef>
              <a:buNone/>
              <a:defRPr lang="en-US" sz="2800" b="1" i="0" kern="1200" cap="all" baseline="0" dirty="0">
                <a:solidFill>
                  <a:schemeClr val="tx1">
                    <a:lumMod val="50000"/>
                  </a:schemeClr>
                </a:solidFill>
                <a:latin typeface="+mj-lt"/>
                <a:ea typeface="+mj-ea"/>
                <a:cs typeface="+mj-cs"/>
              </a:defRPr>
            </a:lvl1pPr>
          </a:lstStyle>
          <a:p>
            <a:r>
              <a:rPr lang="en-US" dirty="0" smtClean="0"/>
              <a:t>four images, captions and bullets</a:t>
            </a:r>
            <a:br>
              <a:rPr lang="en-US" dirty="0" smtClean="0"/>
            </a:br>
            <a:r>
              <a:rPr lang="en-US" dirty="0" smtClean="0"/>
              <a:t>Headline is </a:t>
            </a:r>
            <a:r>
              <a:rPr lang="en-US" dirty="0" err="1" smtClean="0"/>
              <a:t>arial</a:t>
            </a:r>
            <a:r>
              <a:rPr lang="en-US" dirty="0" smtClean="0"/>
              <a:t> in all caps</a:t>
            </a:r>
            <a:endParaRPr lang="en-US" dirty="0"/>
          </a:p>
        </p:txBody>
      </p:sp>
      <p:sp>
        <p:nvSpPr>
          <p:cNvPr id="4" name="Text Placeholder 3"/>
          <p:cNvSpPr>
            <a:spLocks noGrp="1"/>
          </p:cNvSpPr>
          <p:nvPr>
            <p:ph type="body" sz="quarter" idx="18" hasCustomPrompt="1"/>
          </p:nvPr>
        </p:nvSpPr>
        <p:spPr>
          <a:xfrm>
            <a:off x="218128" y="3979063"/>
            <a:ext cx="2238469" cy="477837"/>
          </a:xfrm>
          <a:noFill/>
        </p:spPr>
        <p:txBody>
          <a:bodyPr lIns="91440" rIns="91440"/>
          <a:lstStyle>
            <a:lvl1pPr marL="0" indent="0">
              <a:lnSpc>
                <a:spcPct val="95000"/>
              </a:lnSpc>
              <a:buNone/>
              <a:defRPr sz="1200" b="0" baseline="0">
                <a:solidFill>
                  <a:srgbClr val="000000"/>
                </a:solidFill>
              </a:defRPr>
            </a:lvl1pPr>
          </a:lstStyle>
          <a:p>
            <a:pPr lvl="0"/>
            <a:r>
              <a:rPr lang="en-US" dirty="0" smtClean="0"/>
              <a:t>Image caption Image caption Image caption Image caption Image</a:t>
            </a:r>
            <a:endParaRPr lang="en-US" dirty="0"/>
          </a:p>
        </p:txBody>
      </p:sp>
      <p:sp>
        <p:nvSpPr>
          <p:cNvPr id="16" name="Text Placeholder 3"/>
          <p:cNvSpPr>
            <a:spLocks noGrp="1"/>
          </p:cNvSpPr>
          <p:nvPr>
            <p:ph type="body" sz="quarter" idx="19" hasCustomPrompt="1"/>
          </p:nvPr>
        </p:nvSpPr>
        <p:spPr>
          <a:xfrm>
            <a:off x="2442598" y="3979063"/>
            <a:ext cx="2238469" cy="477837"/>
          </a:xfrm>
          <a:noFill/>
        </p:spPr>
        <p:txBody>
          <a:bodyPr lIns="91440" rIns="91440"/>
          <a:lstStyle>
            <a:lvl1pPr marL="0" indent="0">
              <a:lnSpc>
                <a:spcPct val="95000"/>
              </a:lnSpc>
              <a:buNone/>
              <a:defRPr sz="1200" b="0">
                <a:solidFill>
                  <a:srgbClr val="000000"/>
                </a:solidFill>
              </a:defRPr>
            </a:lvl1pPr>
          </a:lstStyle>
          <a:p>
            <a:pPr lvl="0"/>
            <a:r>
              <a:rPr lang="en-US" dirty="0" smtClean="0"/>
              <a:t>Image caption Image caption Image caption Image caption Image</a:t>
            </a:r>
            <a:endParaRPr lang="en-US" dirty="0"/>
          </a:p>
        </p:txBody>
      </p:sp>
      <p:sp>
        <p:nvSpPr>
          <p:cNvPr id="17" name="Text Placeholder 3"/>
          <p:cNvSpPr>
            <a:spLocks noGrp="1"/>
          </p:cNvSpPr>
          <p:nvPr>
            <p:ph type="body" sz="quarter" idx="20" hasCustomPrompt="1"/>
          </p:nvPr>
        </p:nvSpPr>
        <p:spPr>
          <a:xfrm>
            <a:off x="4681066" y="3979063"/>
            <a:ext cx="2238469" cy="477837"/>
          </a:xfrm>
          <a:noFill/>
        </p:spPr>
        <p:txBody>
          <a:bodyPr lIns="91440" rIns="91440"/>
          <a:lstStyle>
            <a:lvl1pPr marL="0" indent="0">
              <a:lnSpc>
                <a:spcPct val="95000"/>
              </a:lnSpc>
              <a:buNone/>
              <a:defRPr sz="1200" b="0">
                <a:solidFill>
                  <a:srgbClr val="000000"/>
                </a:solidFill>
              </a:defRPr>
            </a:lvl1pPr>
          </a:lstStyle>
          <a:p>
            <a:pPr lvl="0"/>
            <a:r>
              <a:rPr lang="en-US" dirty="0" smtClean="0"/>
              <a:t>Image caption Image caption Image caption Image caption Image</a:t>
            </a:r>
            <a:endParaRPr lang="en-US" dirty="0"/>
          </a:p>
        </p:txBody>
      </p:sp>
      <p:sp>
        <p:nvSpPr>
          <p:cNvPr id="18" name="Text Placeholder 3"/>
          <p:cNvSpPr>
            <a:spLocks noGrp="1"/>
          </p:cNvSpPr>
          <p:nvPr>
            <p:ph type="body" sz="quarter" idx="21" hasCustomPrompt="1"/>
          </p:nvPr>
        </p:nvSpPr>
        <p:spPr>
          <a:xfrm>
            <a:off x="6905535" y="3979063"/>
            <a:ext cx="2238469" cy="477837"/>
          </a:xfrm>
          <a:noFill/>
        </p:spPr>
        <p:txBody>
          <a:bodyPr lIns="91440" rIns="91440"/>
          <a:lstStyle>
            <a:lvl1pPr marL="0" indent="0">
              <a:lnSpc>
                <a:spcPct val="95000"/>
              </a:lnSpc>
              <a:buNone/>
              <a:defRPr sz="1200" b="0">
                <a:solidFill>
                  <a:srgbClr val="000000"/>
                </a:solidFill>
              </a:defRPr>
            </a:lvl1pPr>
          </a:lstStyle>
          <a:p>
            <a:pPr lvl="0"/>
            <a:r>
              <a:rPr lang="en-US" dirty="0" smtClean="0"/>
              <a:t>Image caption Image caption Image caption Image caption Image</a:t>
            </a:r>
            <a:endParaRPr lang="en-US" dirty="0"/>
          </a:p>
        </p:txBody>
      </p:sp>
      <p:sp>
        <p:nvSpPr>
          <p:cNvPr id="14" name="TextBox 13"/>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p>
          <a:p>
            <a:pPr marL="228589" indent="-228589">
              <a:buFont typeface="+mj-lt"/>
              <a:buAutoNum type="arabicPeriod"/>
            </a:pPr>
            <a:r>
              <a:rPr lang="en-US" sz="1400" dirty="0" smtClean="0">
                <a:solidFill>
                  <a:schemeClr val="bg1"/>
                </a:solidFill>
              </a:rPr>
              <a:t>Select </a:t>
            </a:r>
            <a:r>
              <a:rPr lang="en-US" sz="1400" dirty="0">
                <a:solidFill>
                  <a:schemeClr val="bg1"/>
                </a:solidFill>
              </a:rPr>
              <a:t>and delete image and click the icon to insert a different image</a:t>
            </a:r>
          </a:p>
          <a:p>
            <a:pPr marL="228589" indent="-228589">
              <a:buFont typeface="+mj-lt"/>
              <a:buAutoNum type="arabicPeriod"/>
            </a:pPr>
            <a:r>
              <a:rPr lang="en-US" sz="1400" dirty="0">
                <a:solidFill>
                  <a:schemeClr val="bg1"/>
                </a:solidFill>
              </a:rPr>
              <a:t>Use the crop tool to position the image within the shape.  </a:t>
            </a:r>
          </a:p>
          <a:p>
            <a:endParaRPr lang="en-US" sz="1800" dirty="0">
              <a:solidFill>
                <a:schemeClr val="bg1"/>
              </a:solidFill>
            </a:endParaRPr>
          </a:p>
        </p:txBody>
      </p:sp>
      <p:sp>
        <p:nvSpPr>
          <p:cNvPr id="7" name="Slide Number Placeholder 6"/>
          <p:cNvSpPr>
            <a:spLocks noGrp="1"/>
          </p:cNvSpPr>
          <p:nvPr>
            <p:ph type="sldNum" sz="quarter" idx="24"/>
          </p:nvPr>
        </p:nvSpPr>
        <p:spPr>
          <a:xfrm>
            <a:off x="4343400" y="6473709"/>
            <a:ext cx="457200" cy="182880"/>
          </a:xfrm>
          <a:prstGeom prst="rect">
            <a:avLst/>
          </a:prstGeom>
        </p:spPr>
        <p:txBody>
          <a:bodyPr/>
          <a:lstStyle/>
          <a:p>
            <a:fld id="{AEFAAC5A-9C4F-4278-920D-DF2BAB595749}" type="slidenum">
              <a:rPr lang="en-US" smtClean="0"/>
              <a:pPr/>
              <a:t>‹#›</a:t>
            </a:fld>
            <a:endParaRPr lang="en-US" dirty="0"/>
          </a:p>
        </p:txBody>
      </p:sp>
      <p:sp>
        <p:nvSpPr>
          <p:cNvPr id="19" name="Text Placeholder 5"/>
          <p:cNvSpPr>
            <a:spLocks noGrp="1"/>
          </p:cNvSpPr>
          <p:nvPr>
            <p:ph type="body" sz="quarter" idx="12" hasCustomPrompt="1"/>
          </p:nvPr>
        </p:nvSpPr>
        <p:spPr>
          <a:xfrm>
            <a:off x="457204" y="1168749"/>
            <a:ext cx="8372901" cy="499715"/>
          </a:xfrm>
          <a:ln>
            <a:noFill/>
          </a:ln>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Tree>
    <p:extLst>
      <p:ext uri="{BB962C8B-B14F-4D97-AF65-F5344CB8AC3E}">
        <p14:creationId xmlns:p14="http://schemas.microsoft.com/office/powerpoint/2010/main" val="20142199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S/caption - FOUR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four IMAGES with captions</a:t>
            </a:r>
            <a:br>
              <a:rPr lang="en-US" dirty="0" smtClean="0"/>
            </a:br>
            <a:r>
              <a:rPr lang="en-US" dirty="0" smtClean="0"/>
              <a:t>Headline in </a:t>
            </a:r>
            <a:r>
              <a:rPr lang="en-US" dirty="0" err="1" smtClean="0"/>
              <a:t>arial</a:t>
            </a:r>
            <a:r>
              <a:rPr lang="en-US" dirty="0" smtClean="0"/>
              <a:t> and all caps</a:t>
            </a:r>
            <a:endParaRPr lang="en-US" dirty="0"/>
          </a:p>
        </p:txBody>
      </p:sp>
      <p:sp>
        <p:nvSpPr>
          <p:cNvPr id="3" name="Slide Number Placeholder 2"/>
          <p:cNvSpPr>
            <a:spLocks noGrp="1"/>
          </p:cNvSpPr>
          <p:nvPr>
            <p:ph type="sldNum" sz="quarter" idx="23"/>
          </p:nvPr>
        </p:nvSpPr>
        <p:spPr>
          <a:xfrm>
            <a:off x="4343400" y="6473709"/>
            <a:ext cx="457200" cy="182880"/>
          </a:xfrm>
          <a:prstGeom prst="rect">
            <a:avLst/>
          </a:prstGeom>
        </p:spPr>
        <p:txBody>
          <a:bodyPr/>
          <a:lstStyle/>
          <a:p>
            <a:fld id="{AEFAAC5A-9C4F-4278-920D-DF2BAB595749}" type="slidenum">
              <a:rPr lang="en-US" smtClean="0"/>
              <a:pPr/>
              <a:t>‹#›</a:t>
            </a:fld>
            <a:endParaRPr lang="en-US" dirty="0"/>
          </a:p>
        </p:txBody>
      </p:sp>
      <p:sp>
        <p:nvSpPr>
          <p:cNvPr id="17" name="Text Placeholder 5"/>
          <p:cNvSpPr>
            <a:spLocks noGrp="1"/>
          </p:cNvSpPr>
          <p:nvPr>
            <p:ph type="body" sz="quarter" idx="12" hasCustomPrompt="1"/>
          </p:nvPr>
        </p:nvSpPr>
        <p:spPr>
          <a:xfrm>
            <a:off x="457204" y="1168751"/>
            <a:ext cx="8372901" cy="276999"/>
          </a:xfrm>
          <a:ln>
            <a:noFill/>
          </a:ln>
        </p:spPr>
        <p:txBody>
          <a:bodyPr bIns="0">
            <a:norm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14" name="TextBox 13"/>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p>
          <a:p>
            <a:pPr marL="228589" indent="-228589">
              <a:buFont typeface="+mj-lt"/>
              <a:buAutoNum type="arabicPeriod"/>
            </a:pPr>
            <a:r>
              <a:rPr lang="en-US" sz="1400" dirty="0" smtClean="0">
                <a:solidFill>
                  <a:schemeClr val="bg1"/>
                </a:solidFill>
              </a:rPr>
              <a:t>Select </a:t>
            </a:r>
            <a:r>
              <a:rPr lang="en-US" sz="1400" dirty="0">
                <a:solidFill>
                  <a:schemeClr val="bg1"/>
                </a:solidFill>
              </a:rPr>
              <a:t>and delete image and click the icon to insert a different image</a:t>
            </a:r>
          </a:p>
          <a:p>
            <a:pPr marL="228589" indent="-228589">
              <a:buFont typeface="+mj-lt"/>
              <a:buAutoNum type="arabicPeriod"/>
            </a:pPr>
            <a:r>
              <a:rPr lang="en-US" sz="1400" dirty="0">
                <a:solidFill>
                  <a:schemeClr val="bg1"/>
                </a:solidFill>
              </a:rPr>
              <a:t>Use the crop tool to position the image within the shape.  </a:t>
            </a:r>
          </a:p>
          <a:p>
            <a:endParaRPr lang="en-US" sz="1800" dirty="0">
              <a:solidFill>
                <a:schemeClr val="bg1"/>
              </a:solidFill>
            </a:endParaRPr>
          </a:p>
        </p:txBody>
      </p:sp>
      <p:sp>
        <p:nvSpPr>
          <p:cNvPr id="15" name="Picture Placeholder 4"/>
          <p:cNvSpPr>
            <a:spLocks noGrp="1" noChangeAspect="1"/>
          </p:cNvSpPr>
          <p:nvPr>
            <p:ph type="pic" sz="quarter" idx="15" hasCustomPrompt="1"/>
          </p:nvPr>
        </p:nvSpPr>
        <p:spPr>
          <a:xfrm>
            <a:off x="487437" y="1574669"/>
            <a:ext cx="3790374" cy="1844567"/>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16" name="Text Placeholder 5"/>
          <p:cNvSpPr>
            <a:spLocks noGrp="1"/>
          </p:cNvSpPr>
          <p:nvPr>
            <p:ph type="body" sz="quarter" idx="17" hasCustomPrompt="1"/>
          </p:nvPr>
        </p:nvSpPr>
        <p:spPr>
          <a:xfrm>
            <a:off x="487437" y="3443429"/>
            <a:ext cx="3840480" cy="368183"/>
          </a:xfrm>
          <a:ln>
            <a:noFill/>
          </a:ln>
        </p:spPr>
        <p:txBody>
          <a:bodyPr bIns="0" anchor="t" anchorCtr="0">
            <a:normAutofit/>
          </a:bodyPr>
          <a:lstStyle>
            <a:lvl1pPr marL="0" marR="0" indent="0" algn="l" defTabSz="457178"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smtClean="0"/>
              <a:t>Image Caption</a:t>
            </a:r>
          </a:p>
          <a:p>
            <a:r>
              <a:rPr lang="en-US" dirty="0" smtClean="0"/>
              <a:t>Image Caption</a:t>
            </a:r>
          </a:p>
          <a:p>
            <a:endParaRPr lang="en-US" dirty="0"/>
          </a:p>
        </p:txBody>
      </p:sp>
      <p:sp>
        <p:nvSpPr>
          <p:cNvPr id="18" name="Picture Placeholder 4"/>
          <p:cNvSpPr>
            <a:spLocks noGrp="1" noChangeAspect="1"/>
          </p:cNvSpPr>
          <p:nvPr>
            <p:ph type="pic" sz="quarter" idx="25" hasCustomPrompt="1"/>
          </p:nvPr>
        </p:nvSpPr>
        <p:spPr>
          <a:xfrm>
            <a:off x="4912432" y="1574669"/>
            <a:ext cx="3790374" cy="1844567"/>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19" name="Text Placeholder 5"/>
          <p:cNvSpPr>
            <a:spLocks noGrp="1"/>
          </p:cNvSpPr>
          <p:nvPr>
            <p:ph type="body" sz="quarter" idx="26" hasCustomPrompt="1"/>
          </p:nvPr>
        </p:nvSpPr>
        <p:spPr>
          <a:xfrm>
            <a:off x="4912432" y="3443429"/>
            <a:ext cx="3840480" cy="368183"/>
          </a:xfrm>
          <a:ln>
            <a:noFill/>
          </a:ln>
        </p:spPr>
        <p:txBody>
          <a:bodyPr bIns="0" anchor="t" anchorCtr="0">
            <a:normAutofit/>
          </a:bodyPr>
          <a:lstStyle>
            <a:lvl1pPr marL="0" marR="0" indent="0" algn="l" defTabSz="457178"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smtClean="0"/>
              <a:t>Image Caption</a:t>
            </a:r>
          </a:p>
          <a:p>
            <a:r>
              <a:rPr lang="en-US" dirty="0" smtClean="0"/>
              <a:t>Image Caption</a:t>
            </a:r>
          </a:p>
          <a:p>
            <a:endParaRPr lang="en-US" dirty="0"/>
          </a:p>
        </p:txBody>
      </p:sp>
      <p:sp>
        <p:nvSpPr>
          <p:cNvPr id="20" name="Picture Placeholder 4"/>
          <p:cNvSpPr>
            <a:spLocks noGrp="1" noChangeAspect="1"/>
          </p:cNvSpPr>
          <p:nvPr>
            <p:ph type="pic" sz="quarter" idx="27" hasCustomPrompt="1"/>
          </p:nvPr>
        </p:nvSpPr>
        <p:spPr>
          <a:xfrm>
            <a:off x="487437" y="4025154"/>
            <a:ext cx="3790374" cy="1844567"/>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23" name="Text Placeholder 5"/>
          <p:cNvSpPr>
            <a:spLocks noGrp="1"/>
          </p:cNvSpPr>
          <p:nvPr>
            <p:ph type="body" sz="quarter" idx="28" hasCustomPrompt="1"/>
          </p:nvPr>
        </p:nvSpPr>
        <p:spPr>
          <a:xfrm>
            <a:off x="487437" y="5898519"/>
            <a:ext cx="3840480" cy="368183"/>
          </a:xfrm>
          <a:ln>
            <a:noFill/>
          </a:ln>
        </p:spPr>
        <p:txBody>
          <a:bodyPr bIns="0" anchor="t" anchorCtr="0">
            <a:normAutofit/>
          </a:bodyPr>
          <a:lstStyle>
            <a:lvl1pPr marL="0" marR="0" indent="0" algn="l" defTabSz="457178"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smtClean="0"/>
              <a:t>Image Caption</a:t>
            </a:r>
          </a:p>
          <a:p>
            <a:r>
              <a:rPr lang="en-US" dirty="0" smtClean="0"/>
              <a:t>Image Caption</a:t>
            </a:r>
          </a:p>
          <a:p>
            <a:endParaRPr lang="en-US" dirty="0"/>
          </a:p>
        </p:txBody>
      </p:sp>
      <p:sp>
        <p:nvSpPr>
          <p:cNvPr id="24" name="Picture Placeholder 4"/>
          <p:cNvSpPr>
            <a:spLocks noGrp="1" noChangeAspect="1"/>
          </p:cNvSpPr>
          <p:nvPr>
            <p:ph type="pic" sz="quarter" idx="29" hasCustomPrompt="1"/>
          </p:nvPr>
        </p:nvSpPr>
        <p:spPr>
          <a:xfrm>
            <a:off x="4912432" y="4025154"/>
            <a:ext cx="3790374" cy="1844567"/>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27" name="Text Placeholder 5"/>
          <p:cNvSpPr>
            <a:spLocks noGrp="1"/>
          </p:cNvSpPr>
          <p:nvPr>
            <p:ph type="body" sz="quarter" idx="30" hasCustomPrompt="1"/>
          </p:nvPr>
        </p:nvSpPr>
        <p:spPr>
          <a:xfrm>
            <a:off x="4912432" y="5902310"/>
            <a:ext cx="3840480" cy="368183"/>
          </a:xfrm>
          <a:ln>
            <a:noFill/>
          </a:ln>
        </p:spPr>
        <p:txBody>
          <a:bodyPr bIns="0" anchor="t" anchorCtr="0">
            <a:normAutofit/>
          </a:bodyPr>
          <a:lstStyle>
            <a:lvl1pPr marL="0" marR="0" indent="0" algn="l" defTabSz="457178"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smtClean="0"/>
              <a:t>Image Caption</a:t>
            </a:r>
          </a:p>
          <a:p>
            <a:r>
              <a:rPr lang="en-US" dirty="0" smtClean="0"/>
              <a:t>Image Caption</a:t>
            </a:r>
          </a:p>
          <a:p>
            <a:endParaRPr lang="en-US" dirty="0"/>
          </a:p>
        </p:txBody>
      </p:sp>
    </p:spTree>
    <p:extLst>
      <p:ext uri="{BB962C8B-B14F-4D97-AF65-F5344CB8AC3E}">
        <p14:creationId xmlns:p14="http://schemas.microsoft.com/office/powerpoint/2010/main" val="42359211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s, Graphs, 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smtClean="0"/>
              <a:t>graph, chart or table slide. </a:t>
            </a:r>
            <a:br>
              <a:rPr lang="en-US" dirty="0" smtClean="0"/>
            </a:br>
            <a:r>
              <a:rPr lang="en-US" dirty="0" smtClean="0"/>
              <a:t>Headline in all caps, Arial Font</a:t>
            </a:r>
            <a:endParaRPr lang="en-US" dirty="0"/>
          </a:p>
        </p:txBody>
      </p:sp>
      <p:sp>
        <p:nvSpPr>
          <p:cNvPr id="3" name="Content Placeholder 2"/>
          <p:cNvSpPr>
            <a:spLocks noGrp="1"/>
          </p:cNvSpPr>
          <p:nvPr>
            <p:ph idx="1" hasCustomPrompt="1"/>
          </p:nvPr>
        </p:nvSpPr>
        <p:spPr>
          <a:xfrm>
            <a:off x="457204" y="1699605"/>
            <a:ext cx="8372901" cy="4029859"/>
          </a:xfrm>
        </p:spPr>
        <p:txBody>
          <a:bodyPr/>
          <a:lstStyle>
            <a:lvl1pPr>
              <a:defRPr baseline="0"/>
            </a:lvl1pPr>
          </a:lstStyle>
          <a:p>
            <a:pPr lvl="0"/>
            <a:r>
              <a:rPr lang="en-US" dirty="0" smtClean="0"/>
              <a:t>Click an icon below to add a chart, graph, or table.</a:t>
            </a:r>
            <a:endParaRPr lang="en-US" dirty="0"/>
          </a:p>
        </p:txBody>
      </p:sp>
      <p:sp>
        <p:nvSpPr>
          <p:cNvPr id="5" name="Slide Number Placeholder 4"/>
          <p:cNvSpPr>
            <a:spLocks noGrp="1"/>
          </p:cNvSpPr>
          <p:nvPr>
            <p:ph type="sldNum" sz="quarter" idx="10"/>
          </p:nvPr>
        </p:nvSpPr>
        <p:spPr>
          <a:xfrm>
            <a:off x="4343400" y="6473709"/>
            <a:ext cx="457200" cy="182880"/>
          </a:xfrm>
          <a:prstGeom prst="rect">
            <a:avLst/>
          </a:prstGeom>
        </p:spPr>
        <p:txBody>
          <a:bodyPr/>
          <a:lstStyle/>
          <a:p>
            <a:fld id="{AEFAAC5A-9C4F-4278-920D-DF2BAB595749}" type="slidenum">
              <a:rPr lang="en-US" smtClean="0"/>
              <a:pPr/>
              <a:t>‹#›</a:t>
            </a:fld>
            <a:endParaRPr lang="en-US" dirty="0"/>
          </a:p>
        </p:txBody>
      </p:sp>
      <p:sp>
        <p:nvSpPr>
          <p:cNvPr id="6" name="Text Placeholder 5"/>
          <p:cNvSpPr>
            <a:spLocks noGrp="1"/>
          </p:cNvSpPr>
          <p:nvPr>
            <p:ph type="body" sz="quarter" idx="12" hasCustomPrompt="1"/>
          </p:nvPr>
        </p:nvSpPr>
        <p:spPr>
          <a:xfrm>
            <a:off x="457204" y="1168749"/>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7" name="Text Placeholder 6"/>
          <p:cNvSpPr>
            <a:spLocks noGrp="1"/>
          </p:cNvSpPr>
          <p:nvPr>
            <p:ph type="body" sz="quarter" idx="13" hasCustomPrompt="1"/>
          </p:nvPr>
        </p:nvSpPr>
        <p:spPr>
          <a:xfrm>
            <a:off x="485779" y="5808256"/>
            <a:ext cx="3711039" cy="539045"/>
          </a:xfrm>
        </p:spPr>
        <p:txBody>
          <a:bodyPr bIns="0" anchor="t" anchorCtr="0"/>
          <a:lstStyle>
            <a:lvl1pPr marL="0" indent="0">
              <a:buNone/>
              <a:defRPr sz="1051" baseline="0"/>
            </a:lvl1pPr>
          </a:lstStyle>
          <a:p>
            <a:pPr lvl="0"/>
            <a:r>
              <a:rPr lang="en-US" dirty="0" smtClean="0"/>
              <a:t>Source:</a:t>
            </a:r>
          </a:p>
        </p:txBody>
      </p:sp>
    </p:spTree>
    <p:extLst>
      <p:ext uri="{BB962C8B-B14F-4D97-AF65-F5344CB8AC3E}">
        <p14:creationId xmlns:p14="http://schemas.microsoft.com/office/powerpoint/2010/main" val="3500419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8" name="Picture 7" descr="aerial view of Argonne with APS in front 5730-00068.jpg"/>
          <p:cNvPicPr>
            <a:picLocks noChangeAspect="1"/>
          </p:cNvPicPr>
          <p:nvPr userDrawn="1"/>
        </p:nvPicPr>
        <p:blipFill rotWithShape="1">
          <a:blip r:embed="rId2" cstate="email">
            <a:extLst>
              <a:ext uri="{28A0092B-C50C-407E-A947-70E740481C1C}">
                <a14:useLocalDpi xmlns:a14="http://schemas.microsoft.com/office/drawing/2010/main" val="0"/>
              </a:ext>
            </a:extLst>
          </a:blip>
          <a:srcRect t="10682" b="7135"/>
          <a:stretch/>
        </p:blipFill>
        <p:spPr>
          <a:xfrm>
            <a:off x="0" y="0"/>
            <a:ext cx="9144000" cy="5984917"/>
          </a:xfrm>
          <a:prstGeom prst="rect">
            <a:avLst/>
          </a:prstGeom>
        </p:spPr>
      </p:pic>
      <p:sp>
        <p:nvSpPr>
          <p:cNvPr id="9" name="Text Placeholder 2"/>
          <p:cNvSpPr>
            <a:spLocks noGrp="1"/>
          </p:cNvSpPr>
          <p:nvPr>
            <p:ph type="body" sz="quarter" idx="10" hasCustomPrompt="1"/>
          </p:nvPr>
        </p:nvSpPr>
        <p:spPr>
          <a:xfrm>
            <a:off x="4" y="-14246"/>
            <a:ext cx="9143999" cy="5999163"/>
          </a:xfrm>
          <a:solidFill>
            <a:schemeClr val="accent2">
              <a:alpha val="90000"/>
            </a:schemeClr>
          </a:solidFill>
        </p:spPr>
        <p:txBody>
          <a:bodyPr lIns="457200" tIns="0" bIns="457200" anchor="ctr"/>
          <a:lstStyle>
            <a:lvl1pPr marL="0" indent="0">
              <a:buNone/>
              <a:defRPr sz="2800" b="1" cap="all" baseline="0">
                <a:solidFill>
                  <a:schemeClr val="bg1"/>
                </a:solidFill>
              </a:defRPr>
            </a:lvl1pPr>
          </a:lstStyle>
          <a:p>
            <a:pPr lvl="0"/>
            <a:r>
              <a:rPr lang="en-US" dirty="0" smtClean="0"/>
              <a:t>Type in closing statement</a:t>
            </a:r>
          </a:p>
        </p:txBody>
      </p:sp>
      <p:pic>
        <p:nvPicPr>
          <p:cNvPr id="12" name="Picture 11" descr="C:\Users\amiesen\Desktop\anlrgbpptlogo.png"/>
          <p:cNvPicPr>
            <a:picLocks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34684" y="6083301"/>
            <a:ext cx="1905914" cy="679372"/>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3528" y="6285169"/>
            <a:ext cx="4287546" cy="307017"/>
          </a:xfrm>
          <a:prstGeom prst="rect">
            <a:avLst/>
          </a:prstGeom>
        </p:spPr>
      </p:pic>
    </p:spTree>
    <p:extLst>
      <p:ext uri="{BB962C8B-B14F-4D97-AF65-F5344CB8AC3E}">
        <p14:creationId xmlns:p14="http://schemas.microsoft.com/office/powerpoint/2010/main" val="127486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Video">
    <p:spTree>
      <p:nvGrpSpPr>
        <p:cNvPr id="1" name=""/>
        <p:cNvGrpSpPr/>
        <p:nvPr/>
      </p:nvGrpSpPr>
      <p:grpSpPr>
        <a:xfrm>
          <a:off x="0" y="0"/>
          <a:ext cx="0" cy="0"/>
          <a:chOff x="0" y="0"/>
          <a:chExt cx="0" cy="0"/>
        </a:xfrm>
      </p:grpSpPr>
      <p:sp>
        <p:nvSpPr>
          <p:cNvPr id="3" name="Rectangle 2"/>
          <p:cNvSpPr/>
          <p:nvPr/>
        </p:nvSpPr>
        <p:spPr>
          <a:xfrm>
            <a:off x="0" y="-6722"/>
            <a:ext cx="9144000" cy="6864724"/>
          </a:xfrm>
          <a:prstGeom prst="rect">
            <a:avLst/>
          </a:prstGeom>
          <a:solidFill>
            <a:srgbClr val="1C1C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457204" y="274641"/>
            <a:ext cx="8372901" cy="806017"/>
          </a:xfrm>
        </p:spPr>
        <p:txBody>
          <a:bodyPr anchor="b"/>
          <a:lstStyle>
            <a:lvl1pPr>
              <a:defRPr b="1">
                <a:solidFill>
                  <a:schemeClr val="bg1"/>
                </a:solidFill>
              </a:defRPr>
            </a:lvl1pPr>
          </a:lstStyle>
          <a:p>
            <a:r>
              <a:rPr lang="en-US" dirty="0" smtClean="0"/>
              <a:t>TITLE AND CONTENT SLIDE. </a:t>
            </a:r>
            <a:br>
              <a:rPr lang="en-US" dirty="0" smtClean="0"/>
            </a:br>
            <a:r>
              <a:rPr lang="en-US" dirty="0" smtClean="0"/>
              <a:t>Headline in all caps, Arial Font</a:t>
            </a:r>
            <a:endParaRPr lang="en-US" dirty="0"/>
          </a:p>
        </p:txBody>
      </p:sp>
    </p:spTree>
    <p:extLst>
      <p:ext uri="{BB962C8B-B14F-4D97-AF65-F5344CB8AC3E}">
        <p14:creationId xmlns:p14="http://schemas.microsoft.com/office/powerpoint/2010/main" val="359530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8668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ver Option A">
    <p:bg>
      <p:bgPr>
        <a:solidFill>
          <a:schemeClr val="bg1"/>
        </a:solidFill>
        <a:effectLst/>
      </p:bgPr>
    </p:bg>
    <p:spTree>
      <p:nvGrpSpPr>
        <p:cNvPr id="1" name=""/>
        <p:cNvGrpSpPr/>
        <p:nvPr/>
      </p:nvGrpSpPr>
      <p:grpSpPr>
        <a:xfrm>
          <a:off x="0" y="0"/>
          <a:ext cx="0" cy="0"/>
          <a:chOff x="0" y="0"/>
          <a:chExt cx="0" cy="0"/>
        </a:xfrm>
      </p:grpSpPr>
      <p:sp>
        <p:nvSpPr>
          <p:cNvPr id="8" name="Picture Placeholder 4"/>
          <p:cNvSpPr>
            <a:spLocks noGrp="1" noChangeAspect="1"/>
          </p:cNvSpPr>
          <p:nvPr>
            <p:ph type="pic" sz="quarter" idx="16" hasCustomPrompt="1"/>
          </p:nvPr>
        </p:nvSpPr>
        <p:spPr>
          <a:xfrm>
            <a:off x="4863728" y="1689100"/>
            <a:ext cx="4280275" cy="2706624"/>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a:xfrm>
            <a:off x="1" y="1689100"/>
            <a:ext cx="4863724" cy="2706624"/>
          </a:xfrm>
          <a:solidFill>
            <a:schemeClr val="accent2"/>
          </a:solidFill>
        </p:spPr>
        <p:txBody>
          <a:bodyPr lIns="457200" rIns="91440" anchor="ctr">
            <a:normAutofit/>
          </a:bodyPr>
          <a:lstStyle>
            <a:lvl1pPr>
              <a:defRPr sz="2800" baseline="0">
                <a:solidFill>
                  <a:schemeClr val="bg1"/>
                </a:solidFill>
              </a:defRPr>
            </a:lvl1pPr>
          </a:lstStyle>
          <a:p>
            <a:r>
              <a:rPr lang="en-US" dirty="0" smtClean="0"/>
              <a:t>presentation title -Cover option A</a:t>
            </a:r>
            <a:br>
              <a:rPr lang="en-US" dirty="0" smtClean="0"/>
            </a:br>
            <a:r>
              <a:rPr lang="en-US" dirty="0" smtClean="0"/>
              <a:t>can be up to four </a:t>
            </a:r>
            <a:br>
              <a:rPr lang="en-US" dirty="0" smtClean="0"/>
            </a:br>
            <a:r>
              <a:rPr lang="en-US" dirty="0" smtClean="0"/>
              <a:t>or five lines of text</a:t>
            </a:r>
            <a:endParaRPr lang="en-US" dirty="0"/>
          </a:p>
        </p:txBody>
      </p:sp>
      <p:sp>
        <p:nvSpPr>
          <p:cNvPr id="44" name="Text Placeholder 21"/>
          <p:cNvSpPr txBox="1">
            <a:spLocks/>
          </p:cNvSpPr>
          <p:nvPr userDrawn="1"/>
        </p:nvSpPr>
        <p:spPr>
          <a:xfrm>
            <a:off x="469900" y="337750"/>
            <a:ext cx="3542542" cy="1319601"/>
          </a:xfrm>
          <a:prstGeom prst="rect">
            <a:avLst/>
          </a:prstGeom>
          <a:noFill/>
        </p:spPr>
        <p:txBody>
          <a:bodyPr vert="horz" lIns="0" tIns="0" rIns="0" bIns="45720" rtlCol="0" anchor="ctr" anchorCtr="0">
            <a:noAutofit/>
          </a:bodyPr>
          <a:lstStyle>
            <a:lvl1pPr marL="0" indent="0" algn="l" defTabSz="457200" rtl="0" eaLnBrk="1" latinLnBrk="0" hangingPunct="1">
              <a:spcBef>
                <a:spcPts val="600"/>
              </a:spcBef>
              <a:buFont typeface="Wingdings" pitchFamily="2" charset="2"/>
              <a:buNone/>
              <a:defRPr sz="1800" b="1" kern="1200" baseline="0">
                <a:solidFill>
                  <a:schemeClr val="accent2"/>
                </a:solidFill>
                <a:latin typeface="+mn-lt"/>
                <a:ea typeface="+mn-ea"/>
                <a:cs typeface="+mn-cs"/>
              </a:defRPr>
            </a:lvl1pPr>
            <a:lvl2pPr marL="520700" indent="-236538" algn="l" defTabSz="457200" rtl="0" eaLnBrk="1" latinLnBrk="0" hangingPunct="1">
              <a:spcBef>
                <a:spcPts val="0"/>
              </a:spcBef>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cap="none" dirty="0" smtClean="0">
                <a:solidFill>
                  <a:schemeClr val="tx1"/>
                </a:solidFill>
              </a:rPr>
              <a:t>www.aps.anl.gov</a:t>
            </a:r>
            <a:endParaRPr lang="en-US" sz="1800" cap="none" dirty="0">
              <a:solidFill>
                <a:schemeClr val="tx1"/>
              </a:solidFill>
            </a:endParaRPr>
          </a:p>
        </p:txBody>
      </p:sp>
      <p:sp>
        <p:nvSpPr>
          <p:cNvPr id="45" name="Text Placeholder 4"/>
          <p:cNvSpPr>
            <a:spLocks noGrp="1"/>
          </p:cNvSpPr>
          <p:nvPr>
            <p:ph type="body" sz="quarter" idx="12" hasCustomPrompt="1"/>
          </p:nvPr>
        </p:nvSpPr>
        <p:spPr>
          <a:xfrm>
            <a:off x="-1" y="1689100"/>
            <a:ext cx="239714" cy="2706624"/>
          </a:xfrm>
          <a:solidFill>
            <a:schemeClr val="accent1"/>
          </a:solidFill>
        </p:spPr>
        <p:txBody>
          <a:bodyPr bIns="0" anchor="b"/>
          <a:lstStyle>
            <a:lvl1pPr marL="0" indent="0">
              <a:buNone/>
              <a:defRPr sz="133"/>
            </a:lvl1pPr>
          </a:lstStyle>
          <a:p>
            <a:pPr lvl="0"/>
            <a:r>
              <a:rPr lang="en-US" dirty="0" smtClean="0"/>
              <a:t>  </a:t>
            </a:r>
          </a:p>
        </p:txBody>
      </p:sp>
      <p:sp>
        <p:nvSpPr>
          <p:cNvPr id="48" name="Text Placeholder 9"/>
          <p:cNvSpPr>
            <a:spLocks noGrp="1"/>
          </p:cNvSpPr>
          <p:nvPr>
            <p:ph type="body" sz="quarter" idx="17" hasCustomPrompt="1"/>
          </p:nvPr>
        </p:nvSpPr>
        <p:spPr>
          <a:xfrm>
            <a:off x="469904" y="4582947"/>
            <a:ext cx="2692871" cy="393700"/>
          </a:xfrm>
        </p:spPr>
        <p:txBody>
          <a:bodyPr lIns="0" bIns="0" anchor="b">
            <a:normAutofit/>
          </a:bodyPr>
          <a:lstStyle>
            <a:lvl1pPr marL="0" indent="0">
              <a:buNone/>
              <a:defRPr sz="1400" b="1" cap="all" baseline="0">
                <a:solidFill>
                  <a:schemeClr val="tx1"/>
                </a:solidFill>
              </a:defRPr>
            </a:lvl1pPr>
            <a:lvl2pPr marL="0" indent="0">
              <a:buNone/>
              <a:defRPr/>
            </a:lvl2pPr>
            <a:lvl3pPr marL="0" indent="0">
              <a:spcBef>
                <a:spcPts val="1800"/>
              </a:spcBef>
              <a:buNone/>
              <a:defRPr/>
            </a:lvl3pPr>
          </a:lstStyle>
          <a:p>
            <a:pPr lvl="0"/>
            <a:r>
              <a:rPr lang="en-US" dirty="0" smtClean="0"/>
              <a:t>presenter name</a:t>
            </a:r>
          </a:p>
        </p:txBody>
      </p:sp>
      <p:sp>
        <p:nvSpPr>
          <p:cNvPr id="49" name="Text Placeholder 45"/>
          <p:cNvSpPr>
            <a:spLocks noGrp="1"/>
          </p:cNvSpPr>
          <p:nvPr>
            <p:ph type="body" sz="quarter" idx="18" hasCustomPrompt="1"/>
          </p:nvPr>
        </p:nvSpPr>
        <p:spPr>
          <a:xfrm>
            <a:off x="469904" y="4960384"/>
            <a:ext cx="2692871" cy="914400"/>
          </a:xfrm>
        </p:spPr>
        <p:txBody>
          <a:bodyPr lIns="0">
            <a:normAutofit/>
          </a:bodyPr>
          <a:lstStyle>
            <a:lvl1pPr marL="0" indent="0">
              <a:lnSpc>
                <a:spcPct val="95000"/>
              </a:lnSpc>
              <a:spcBef>
                <a:spcPts val="0"/>
              </a:spcBef>
              <a:buNone/>
              <a:defRPr sz="1400">
                <a:solidFill>
                  <a:schemeClr val="tx1"/>
                </a:solidFill>
              </a:defRPr>
            </a:lvl1pPr>
            <a:lvl2pPr marL="0" indent="0">
              <a:spcBef>
                <a:spcPts val="1800"/>
              </a:spcBef>
              <a:buNone/>
              <a:defRPr/>
            </a:lvl2pPr>
          </a:lstStyle>
          <a:p>
            <a:r>
              <a:rPr lang="en-US" dirty="0" smtClean="0"/>
              <a:t>Add Presenter Title</a:t>
            </a:r>
            <a:br>
              <a:rPr lang="en-US" dirty="0" smtClean="0"/>
            </a:br>
            <a:r>
              <a:rPr lang="en-US" dirty="0" smtClean="0"/>
              <a:t>Optional Line 2</a:t>
            </a:r>
            <a:br>
              <a:rPr lang="en-US" dirty="0" smtClean="0"/>
            </a:br>
            <a:r>
              <a:rPr lang="en-US" dirty="0" smtClean="0"/>
              <a:t>Optional Line 3</a:t>
            </a:r>
            <a:endParaRPr lang="en-US" dirty="0"/>
          </a:p>
        </p:txBody>
      </p:sp>
      <p:sp>
        <p:nvSpPr>
          <p:cNvPr id="50" name="Text Placeholder 9"/>
          <p:cNvSpPr>
            <a:spLocks noGrp="1"/>
          </p:cNvSpPr>
          <p:nvPr>
            <p:ph type="body" sz="quarter" idx="21" hasCustomPrompt="1"/>
          </p:nvPr>
        </p:nvSpPr>
        <p:spPr>
          <a:xfrm>
            <a:off x="3417375" y="4582947"/>
            <a:ext cx="2692871" cy="393700"/>
          </a:xfrm>
        </p:spPr>
        <p:txBody>
          <a:bodyPr lIns="0" bIns="0" anchor="b">
            <a:normAutofit/>
          </a:bodyPr>
          <a:lstStyle>
            <a:lvl1pPr marL="0" indent="0">
              <a:buFont typeface="Arial" pitchFamily="34" charset="0"/>
              <a:buNone/>
              <a:defRPr sz="1400" b="1" cap="all" baseline="0">
                <a:solidFill>
                  <a:schemeClr val="tx1"/>
                </a:solidFill>
              </a:defRPr>
            </a:lvl1pPr>
            <a:lvl2pPr marL="0" indent="0">
              <a:buNone/>
              <a:defRPr/>
            </a:lvl2pPr>
            <a:lvl3pPr marL="0" indent="0">
              <a:spcBef>
                <a:spcPts val="1800"/>
              </a:spcBef>
              <a:buNone/>
              <a:defRPr/>
            </a:lvl3pPr>
          </a:lstStyle>
          <a:p>
            <a:pPr lvl="0"/>
            <a:r>
              <a:rPr lang="en-US" dirty="0" smtClean="0"/>
              <a:t>presenter name</a:t>
            </a:r>
          </a:p>
        </p:txBody>
      </p:sp>
      <p:sp>
        <p:nvSpPr>
          <p:cNvPr id="53" name="Text Placeholder 45"/>
          <p:cNvSpPr>
            <a:spLocks noGrp="1"/>
          </p:cNvSpPr>
          <p:nvPr>
            <p:ph type="body" sz="quarter" idx="22" hasCustomPrompt="1"/>
          </p:nvPr>
        </p:nvSpPr>
        <p:spPr>
          <a:xfrm>
            <a:off x="3417375" y="4960384"/>
            <a:ext cx="2692871" cy="914400"/>
          </a:xfrm>
        </p:spPr>
        <p:txBody>
          <a:bodyPr lIns="0">
            <a:normAutofit/>
          </a:bodyPr>
          <a:lstStyle>
            <a:lvl1pPr marL="0" indent="0">
              <a:lnSpc>
                <a:spcPct val="95000"/>
              </a:lnSpc>
              <a:spcBef>
                <a:spcPts val="0"/>
              </a:spcBef>
              <a:buFont typeface="Arial" pitchFamily="34" charset="0"/>
              <a:buNone/>
              <a:defRPr sz="1400">
                <a:solidFill>
                  <a:schemeClr val="tx1"/>
                </a:solidFill>
              </a:defRPr>
            </a:lvl1pPr>
            <a:lvl2pPr marL="0" indent="0">
              <a:spcBef>
                <a:spcPts val="1800"/>
              </a:spcBef>
              <a:buNone/>
              <a:defRPr/>
            </a:lvl2pPr>
          </a:lstStyle>
          <a:p>
            <a:pPr lvl="0"/>
            <a:r>
              <a:rPr lang="en-US" dirty="0" smtClean="0"/>
              <a:t>Remove second presenter </a:t>
            </a:r>
            <a:br>
              <a:rPr lang="en-US" dirty="0" smtClean="0"/>
            </a:br>
            <a:r>
              <a:rPr lang="en-US" dirty="0" smtClean="0"/>
              <a:t>info if not needed</a:t>
            </a:r>
            <a:endParaRPr lang="en-US" dirty="0"/>
          </a:p>
        </p:txBody>
      </p:sp>
      <p:sp>
        <p:nvSpPr>
          <p:cNvPr id="54" name="Text Placeholder 9"/>
          <p:cNvSpPr>
            <a:spLocks noGrp="1"/>
          </p:cNvSpPr>
          <p:nvPr>
            <p:ph type="body" sz="quarter" idx="25" hasCustomPrompt="1"/>
          </p:nvPr>
        </p:nvSpPr>
        <p:spPr>
          <a:xfrm>
            <a:off x="6360200" y="4582947"/>
            <a:ext cx="2692871" cy="393700"/>
          </a:xfrm>
        </p:spPr>
        <p:txBody>
          <a:bodyPr lIns="0" bIns="0" anchor="b">
            <a:normAutofit/>
          </a:bodyPr>
          <a:lstStyle>
            <a:lvl1pPr marL="0" indent="0">
              <a:buFont typeface="Arial" pitchFamily="34" charset="0"/>
              <a:buNone/>
              <a:defRPr sz="1400" b="1" cap="all" baseline="0">
                <a:solidFill>
                  <a:schemeClr val="tx1"/>
                </a:solidFill>
              </a:defRPr>
            </a:lvl1pPr>
            <a:lvl2pPr marL="0" indent="0">
              <a:buNone/>
              <a:defRPr/>
            </a:lvl2pPr>
            <a:lvl3pPr marL="0" indent="0">
              <a:spcBef>
                <a:spcPts val="1800"/>
              </a:spcBef>
              <a:buNone/>
              <a:defRPr/>
            </a:lvl3pPr>
          </a:lstStyle>
          <a:p>
            <a:pPr lvl="0"/>
            <a:r>
              <a:rPr lang="en-US" dirty="0" smtClean="0"/>
              <a:t>presenter name</a:t>
            </a:r>
          </a:p>
        </p:txBody>
      </p:sp>
      <p:sp>
        <p:nvSpPr>
          <p:cNvPr id="55" name="Text Placeholder 45"/>
          <p:cNvSpPr>
            <a:spLocks noGrp="1"/>
          </p:cNvSpPr>
          <p:nvPr>
            <p:ph type="body" sz="quarter" idx="26" hasCustomPrompt="1"/>
          </p:nvPr>
        </p:nvSpPr>
        <p:spPr>
          <a:xfrm>
            <a:off x="6360200" y="4960384"/>
            <a:ext cx="2692871" cy="914400"/>
          </a:xfrm>
        </p:spPr>
        <p:txBody>
          <a:bodyPr lIns="0">
            <a:normAutofit/>
          </a:bodyPr>
          <a:lstStyle>
            <a:lvl1pPr marL="0" indent="0">
              <a:lnSpc>
                <a:spcPct val="95000"/>
              </a:lnSpc>
              <a:spcBef>
                <a:spcPts val="0"/>
              </a:spcBef>
              <a:buFont typeface="Arial" pitchFamily="34" charset="0"/>
              <a:buNone/>
              <a:defRPr sz="1400">
                <a:solidFill>
                  <a:schemeClr val="tx1"/>
                </a:solidFill>
              </a:defRPr>
            </a:lvl1pPr>
            <a:lvl2pPr marL="0" indent="0">
              <a:spcBef>
                <a:spcPts val="1800"/>
              </a:spcBef>
              <a:buNone/>
              <a:defRPr/>
            </a:lvl2pPr>
          </a:lstStyle>
          <a:p>
            <a:pPr lvl="0"/>
            <a:r>
              <a:rPr lang="en-US" dirty="0" smtClean="0"/>
              <a:t>Remove third presenter </a:t>
            </a:r>
            <a:br>
              <a:rPr lang="en-US" dirty="0" smtClean="0"/>
            </a:br>
            <a:r>
              <a:rPr lang="en-US" dirty="0" smtClean="0"/>
              <a:t>info if not needed</a:t>
            </a:r>
            <a:endParaRPr lang="en-US" dirty="0"/>
          </a:p>
        </p:txBody>
      </p:sp>
      <p:sp>
        <p:nvSpPr>
          <p:cNvPr id="47" name="Text Placeholder 45"/>
          <p:cNvSpPr>
            <a:spLocks noGrp="1"/>
          </p:cNvSpPr>
          <p:nvPr>
            <p:ph type="body" sz="quarter" idx="19" hasCustomPrompt="1"/>
          </p:nvPr>
        </p:nvSpPr>
        <p:spPr>
          <a:xfrm>
            <a:off x="469900" y="6094281"/>
            <a:ext cx="5894492" cy="515411"/>
          </a:xfrm>
        </p:spPr>
        <p:txBody>
          <a:bodyPr lIns="0" anchor="b"/>
          <a:lstStyle>
            <a:lvl1pPr marL="0" indent="0">
              <a:spcBef>
                <a:spcPts val="0"/>
              </a:spcBef>
              <a:buNone/>
              <a:defRPr sz="1400" baseline="0">
                <a:solidFill>
                  <a:schemeClr val="tx1"/>
                </a:solidFill>
              </a:defRPr>
            </a:lvl1pPr>
            <a:lvl2pPr marL="0" indent="0">
              <a:spcBef>
                <a:spcPts val="1800"/>
              </a:spcBef>
              <a:buNone/>
              <a:defRPr/>
            </a:lvl2pPr>
          </a:lstStyle>
          <a:p>
            <a:pPr lvl="0"/>
            <a:r>
              <a:rPr lang="en-US" dirty="0" smtClean="0"/>
              <a:t>Presentation Date</a:t>
            </a:r>
            <a:br>
              <a:rPr lang="en-US" dirty="0" smtClean="0"/>
            </a:br>
            <a:r>
              <a:rPr lang="en-US" dirty="0" smtClean="0"/>
              <a:t>City, State (presentation location)</a:t>
            </a:r>
          </a:p>
        </p:txBody>
      </p:sp>
      <p:sp>
        <p:nvSpPr>
          <p:cNvPr id="251" name="TextBox 25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589" indent="-228589">
              <a:buFont typeface="+mj-lt"/>
              <a:buAutoNum type="arabicPeriod"/>
            </a:pPr>
            <a:r>
              <a:rPr lang="en-US" sz="1400" dirty="0">
                <a:solidFill>
                  <a:schemeClr val="bg1"/>
                </a:solidFill>
              </a:rPr>
              <a:t>Select and delete image and click the icon to insert a different image</a:t>
            </a:r>
          </a:p>
          <a:p>
            <a:pPr marL="228589" indent="-228589">
              <a:buFont typeface="+mj-lt"/>
              <a:buAutoNum type="arabicPeriod"/>
            </a:pPr>
            <a:r>
              <a:rPr lang="en-US" sz="1400" dirty="0">
                <a:solidFill>
                  <a:schemeClr val="bg1"/>
                </a:solidFill>
              </a:rPr>
              <a:t>Use the crop tool to position the image within the shape.  </a:t>
            </a:r>
          </a:p>
          <a:p>
            <a:endParaRPr lang="en-US" sz="1800" dirty="0">
              <a:solidFill>
                <a:schemeClr val="bg1"/>
              </a:solidFill>
            </a:endParaRPr>
          </a:p>
        </p:txBody>
      </p:sp>
      <p:pic>
        <p:nvPicPr>
          <p:cNvPr id="18" name="Picture 17" descr="C:\Users\amiesen\Desktop\anlrgbpptlogo.png"/>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34684" y="602089"/>
            <a:ext cx="1905914" cy="67937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1822645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ver Option B">
    <p:bg>
      <p:bgPr>
        <a:solidFill>
          <a:schemeClr val="bg1"/>
        </a:solidFill>
        <a:effectLst/>
      </p:bgPr>
    </p:bg>
    <p:spTree>
      <p:nvGrpSpPr>
        <p:cNvPr id="1" name=""/>
        <p:cNvGrpSpPr/>
        <p:nvPr/>
      </p:nvGrpSpPr>
      <p:grpSpPr>
        <a:xfrm>
          <a:off x="0" y="0"/>
          <a:ext cx="0" cy="0"/>
          <a:chOff x="0" y="0"/>
          <a:chExt cx="0" cy="0"/>
        </a:xfrm>
      </p:grpSpPr>
      <p:pic>
        <p:nvPicPr>
          <p:cNvPr id="83" name="Picture 82" descr="aerial view of Argonne with APS in front 5730-00068.jpg"/>
          <p:cNvPicPr>
            <a:picLocks noChangeAspect="1"/>
          </p:cNvPicPr>
          <p:nvPr userDrawn="1"/>
        </p:nvPicPr>
        <p:blipFill rotWithShape="1">
          <a:blip r:embed="rId2" cstate="email">
            <a:extLst>
              <a:ext uri="{28A0092B-C50C-407E-A947-70E740481C1C}">
                <a14:useLocalDpi xmlns:a14="http://schemas.microsoft.com/office/drawing/2010/main" val="0"/>
              </a:ext>
            </a:extLst>
          </a:blip>
          <a:srcRect t="10682" b="7135"/>
          <a:stretch/>
        </p:blipFill>
        <p:spPr>
          <a:xfrm>
            <a:off x="0" y="-27020"/>
            <a:ext cx="9144000" cy="6011939"/>
          </a:xfrm>
          <a:prstGeom prst="rect">
            <a:avLst/>
          </a:prstGeom>
        </p:spPr>
      </p:pic>
      <p:sp>
        <p:nvSpPr>
          <p:cNvPr id="84" name="Text Placeholder 1"/>
          <p:cNvSpPr>
            <a:spLocks noGrp="1"/>
          </p:cNvSpPr>
          <p:nvPr>
            <p:ph type="body" sz="quarter" idx="10" hasCustomPrompt="1"/>
          </p:nvPr>
        </p:nvSpPr>
        <p:spPr>
          <a:xfrm>
            <a:off x="0" y="-27020"/>
            <a:ext cx="9144000" cy="6011939"/>
          </a:xfrm>
          <a:solidFill>
            <a:schemeClr val="accent2">
              <a:alpha val="85000"/>
            </a:schemeClr>
          </a:solidFill>
        </p:spPr>
        <p:txBody>
          <a:bodyPr bIns="0" anchor="b"/>
          <a:lstStyle>
            <a:lvl1pPr marL="0" indent="0">
              <a:buNone/>
              <a:defRPr sz="133"/>
            </a:lvl1pPr>
          </a:lstStyle>
          <a:p>
            <a:r>
              <a:rPr lang="en-US" dirty="0" smtClean="0"/>
              <a:t> </a:t>
            </a:r>
            <a:endParaRPr lang="en-US" dirty="0"/>
          </a:p>
        </p:txBody>
      </p:sp>
      <p:sp>
        <p:nvSpPr>
          <p:cNvPr id="8" name="Picture Placeholder 4"/>
          <p:cNvSpPr>
            <a:spLocks noGrp="1" noChangeAspect="1"/>
          </p:cNvSpPr>
          <p:nvPr>
            <p:ph type="pic" sz="quarter" idx="16" hasCustomPrompt="1"/>
          </p:nvPr>
        </p:nvSpPr>
        <p:spPr>
          <a:xfrm>
            <a:off x="4863728" y="1689100"/>
            <a:ext cx="4280275" cy="2706624"/>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a:xfrm>
            <a:off x="1" y="1689100"/>
            <a:ext cx="4863724" cy="2706624"/>
          </a:xfrm>
          <a:solidFill>
            <a:schemeClr val="accent2"/>
          </a:solidFill>
        </p:spPr>
        <p:txBody>
          <a:bodyPr lIns="457200" rIns="91440" anchor="ctr">
            <a:normAutofit/>
          </a:bodyPr>
          <a:lstStyle>
            <a:lvl1pPr>
              <a:defRPr sz="2800" baseline="0">
                <a:solidFill>
                  <a:schemeClr val="bg1"/>
                </a:solidFill>
              </a:defRPr>
            </a:lvl1pPr>
          </a:lstStyle>
          <a:p>
            <a:r>
              <a:rPr lang="en-US" dirty="0" smtClean="0"/>
              <a:t>presentation title -Cover option B </a:t>
            </a:r>
            <a:br>
              <a:rPr lang="en-US" dirty="0" smtClean="0"/>
            </a:br>
            <a:r>
              <a:rPr lang="en-US" dirty="0" smtClean="0"/>
              <a:t>can be up to four </a:t>
            </a:r>
            <a:br>
              <a:rPr lang="en-US" dirty="0" smtClean="0"/>
            </a:br>
            <a:r>
              <a:rPr lang="en-US" dirty="0" smtClean="0"/>
              <a:t>or five lines of text</a:t>
            </a:r>
            <a:endParaRPr lang="en-US" dirty="0"/>
          </a:p>
        </p:txBody>
      </p:sp>
      <p:sp>
        <p:nvSpPr>
          <p:cNvPr id="4" name="Text Placeholder 3"/>
          <p:cNvSpPr>
            <a:spLocks noGrp="1"/>
          </p:cNvSpPr>
          <p:nvPr>
            <p:ph type="body" sz="quarter" idx="24" hasCustomPrompt="1"/>
          </p:nvPr>
        </p:nvSpPr>
        <p:spPr>
          <a:xfrm>
            <a:off x="1" y="204954"/>
            <a:ext cx="5851526" cy="1292225"/>
          </a:xfrm>
        </p:spPr>
        <p:txBody>
          <a:bodyPr lIns="457200" rIns="274320" anchor="ctr"/>
          <a:lstStyle>
            <a:lvl1pPr marL="0" indent="0">
              <a:buNone/>
              <a:defRPr cap="all" baseline="0">
                <a:solidFill>
                  <a:schemeClr val="bg1"/>
                </a:solidFill>
              </a:defRPr>
            </a:lvl1pPr>
          </a:lstStyle>
          <a:p>
            <a:pPr lvl="0"/>
            <a:r>
              <a:rPr lang="en-US" dirty="0" smtClean="0"/>
              <a:t>Insert presentation date</a:t>
            </a:r>
          </a:p>
        </p:txBody>
      </p:sp>
      <p:sp>
        <p:nvSpPr>
          <p:cNvPr id="85" name="Text Placeholder 9"/>
          <p:cNvSpPr>
            <a:spLocks noGrp="1"/>
          </p:cNvSpPr>
          <p:nvPr>
            <p:ph type="body" sz="quarter" idx="17" hasCustomPrompt="1"/>
          </p:nvPr>
        </p:nvSpPr>
        <p:spPr>
          <a:xfrm>
            <a:off x="469904" y="4582947"/>
            <a:ext cx="2692871" cy="393700"/>
          </a:xfrm>
        </p:spPr>
        <p:txBody>
          <a:bodyPr lIns="0" bIns="0" anchor="b">
            <a:normAutofit/>
          </a:bodyPr>
          <a:lstStyle>
            <a:lvl1pPr marL="0" indent="0">
              <a:buNone/>
              <a:defRPr sz="1400" b="1" cap="all" baseline="0">
                <a:solidFill>
                  <a:schemeClr val="bg1"/>
                </a:solidFill>
              </a:defRPr>
            </a:lvl1pPr>
            <a:lvl2pPr marL="0" indent="0">
              <a:buNone/>
              <a:defRPr/>
            </a:lvl2pPr>
            <a:lvl3pPr marL="0" indent="0">
              <a:spcBef>
                <a:spcPts val="1800"/>
              </a:spcBef>
              <a:buNone/>
              <a:defRPr/>
            </a:lvl3pPr>
          </a:lstStyle>
          <a:p>
            <a:pPr lvl="0"/>
            <a:r>
              <a:rPr lang="en-US" dirty="0" smtClean="0"/>
              <a:t>presenter name</a:t>
            </a:r>
          </a:p>
        </p:txBody>
      </p:sp>
      <p:sp>
        <p:nvSpPr>
          <p:cNvPr id="86" name="Text Placeholder 45"/>
          <p:cNvSpPr>
            <a:spLocks noGrp="1"/>
          </p:cNvSpPr>
          <p:nvPr>
            <p:ph type="body" sz="quarter" idx="18" hasCustomPrompt="1"/>
          </p:nvPr>
        </p:nvSpPr>
        <p:spPr>
          <a:xfrm>
            <a:off x="469904" y="4960384"/>
            <a:ext cx="2692871" cy="914400"/>
          </a:xfrm>
        </p:spPr>
        <p:txBody>
          <a:bodyPr lIns="0">
            <a:normAutofit/>
          </a:bodyPr>
          <a:lstStyle>
            <a:lvl1pPr marL="0" indent="0">
              <a:lnSpc>
                <a:spcPct val="95000"/>
              </a:lnSpc>
              <a:spcBef>
                <a:spcPts val="0"/>
              </a:spcBef>
              <a:buNone/>
              <a:defRPr sz="1400">
                <a:solidFill>
                  <a:schemeClr val="bg1"/>
                </a:solidFill>
              </a:defRPr>
            </a:lvl1pPr>
            <a:lvl2pPr marL="0" indent="0">
              <a:spcBef>
                <a:spcPts val="1800"/>
              </a:spcBef>
              <a:buNone/>
              <a:defRPr/>
            </a:lvl2pPr>
          </a:lstStyle>
          <a:p>
            <a:r>
              <a:rPr lang="en-US" dirty="0" smtClean="0"/>
              <a:t>Add Presenter Title</a:t>
            </a:r>
            <a:br>
              <a:rPr lang="en-US" dirty="0" smtClean="0"/>
            </a:br>
            <a:r>
              <a:rPr lang="en-US" dirty="0" smtClean="0"/>
              <a:t>Optional Line 2</a:t>
            </a:r>
            <a:br>
              <a:rPr lang="en-US" dirty="0" smtClean="0"/>
            </a:br>
            <a:r>
              <a:rPr lang="en-US" dirty="0" smtClean="0"/>
              <a:t>Optional Line 3</a:t>
            </a:r>
            <a:endParaRPr lang="en-US" dirty="0"/>
          </a:p>
        </p:txBody>
      </p:sp>
      <p:sp>
        <p:nvSpPr>
          <p:cNvPr id="87" name="Text Placeholder 9"/>
          <p:cNvSpPr>
            <a:spLocks noGrp="1"/>
          </p:cNvSpPr>
          <p:nvPr>
            <p:ph type="body" sz="quarter" idx="21" hasCustomPrompt="1"/>
          </p:nvPr>
        </p:nvSpPr>
        <p:spPr>
          <a:xfrm>
            <a:off x="3417375" y="4582947"/>
            <a:ext cx="2692871" cy="393700"/>
          </a:xfrm>
        </p:spPr>
        <p:txBody>
          <a:bodyPr lIns="0" bIns="0" anchor="b">
            <a:normAutofit/>
          </a:bodyPr>
          <a:lstStyle>
            <a:lvl1pPr marL="0" indent="0">
              <a:buFont typeface="Arial" pitchFamily="34" charset="0"/>
              <a:buNone/>
              <a:defRPr sz="1400" b="1" cap="all" baseline="0">
                <a:solidFill>
                  <a:schemeClr val="bg1"/>
                </a:solidFill>
              </a:defRPr>
            </a:lvl1pPr>
            <a:lvl2pPr marL="0" indent="0">
              <a:buNone/>
              <a:defRPr/>
            </a:lvl2pPr>
            <a:lvl3pPr marL="0" indent="0">
              <a:spcBef>
                <a:spcPts val="1800"/>
              </a:spcBef>
              <a:buNone/>
              <a:defRPr/>
            </a:lvl3pPr>
          </a:lstStyle>
          <a:p>
            <a:pPr lvl="0"/>
            <a:r>
              <a:rPr lang="en-US" dirty="0" smtClean="0"/>
              <a:t>presenter name</a:t>
            </a:r>
          </a:p>
        </p:txBody>
      </p:sp>
      <p:sp>
        <p:nvSpPr>
          <p:cNvPr id="88" name="Text Placeholder 45"/>
          <p:cNvSpPr>
            <a:spLocks noGrp="1"/>
          </p:cNvSpPr>
          <p:nvPr>
            <p:ph type="body" sz="quarter" idx="22" hasCustomPrompt="1"/>
          </p:nvPr>
        </p:nvSpPr>
        <p:spPr>
          <a:xfrm>
            <a:off x="3417375" y="4960384"/>
            <a:ext cx="2692871" cy="914400"/>
          </a:xfrm>
        </p:spPr>
        <p:txBody>
          <a:bodyPr lIns="0">
            <a:normAutofit/>
          </a:bodyPr>
          <a:lstStyle>
            <a:lvl1pPr marL="0" indent="0">
              <a:lnSpc>
                <a:spcPct val="95000"/>
              </a:lnSpc>
              <a:spcBef>
                <a:spcPts val="0"/>
              </a:spcBef>
              <a:buFont typeface="Arial" pitchFamily="34" charset="0"/>
              <a:buNone/>
              <a:defRPr sz="1400">
                <a:solidFill>
                  <a:schemeClr val="bg1"/>
                </a:solidFill>
              </a:defRPr>
            </a:lvl1pPr>
            <a:lvl2pPr marL="0" indent="0">
              <a:spcBef>
                <a:spcPts val="1800"/>
              </a:spcBef>
              <a:buNone/>
              <a:defRPr/>
            </a:lvl2pPr>
          </a:lstStyle>
          <a:p>
            <a:pPr lvl="0"/>
            <a:r>
              <a:rPr lang="en-US" dirty="0" smtClean="0"/>
              <a:t>Remove second presenter info </a:t>
            </a:r>
            <a:br>
              <a:rPr lang="en-US" dirty="0" smtClean="0"/>
            </a:br>
            <a:r>
              <a:rPr lang="en-US" dirty="0" smtClean="0"/>
              <a:t>if not needed</a:t>
            </a:r>
          </a:p>
        </p:txBody>
      </p:sp>
      <p:sp>
        <p:nvSpPr>
          <p:cNvPr id="89" name="Text Placeholder 9"/>
          <p:cNvSpPr>
            <a:spLocks noGrp="1"/>
          </p:cNvSpPr>
          <p:nvPr>
            <p:ph type="body" sz="quarter" idx="25" hasCustomPrompt="1"/>
          </p:nvPr>
        </p:nvSpPr>
        <p:spPr>
          <a:xfrm>
            <a:off x="6360200" y="4582947"/>
            <a:ext cx="2692871" cy="393700"/>
          </a:xfrm>
        </p:spPr>
        <p:txBody>
          <a:bodyPr lIns="0" bIns="0" anchor="b">
            <a:normAutofit/>
          </a:bodyPr>
          <a:lstStyle>
            <a:lvl1pPr marL="0" indent="0">
              <a:buFont typeface="Arial" pitchFamily="34" charset="0"/>
              <a:buNone/>
              <a:defRPr sz="1400" b="1" cap="all" baseline="0">
                <a:solidFill>
                  <a:schemeClr val="bg1"/>
                </a:solidFill>
              </a:defRPr>
            </a:lvl1pPr>
            <a:lvl2pPr marL="0" indent="0">
              <a:buNone/>
              <a:defRPr/>
            </a:lvl2pPr>
            <a:lvl3pPr marL="0" indent="0">
              <a:spcBef>
                <a:spcPts val="1800"/>
              </a:spcBef>
              <a:buNone/>
              <a:defRPr/>
            </a:lvl3pPr>
          </a:lstStyle>
          <a:p>
            <a:pPr lvl="0"/>
            <a:r>
              <a:rPr lang="en-US" dirty="0" smtClean="0"/>
              <a:t>presenter name</a:t>
            </a:r>
          </a:p>
        </p:txBody>
      </p:sp>
      <p:sp>
        <p:nvSpPr>
          <p:cNvPr id="90" name="Text Placeholder 45"/>
          <p:cNvSpPr>
            <a:spLocks noGrp="1"/>
          </p:cNvSpPr>
          <p:nvPr>
            <p:ph type="body" sz="quarter" idx="26" hasCustomPrompt="1"/>
          </p:nvPr>
        </p:nvSpPr>
        <p:spPr>
          <a:xfrm>
            <a:off x="6360200" y="4960384"/>
            <a:ext cx="2692871" cy="914400"/>
          </a:xfrm>
        </p:spPr>
        <p:txBody>
          <a:bodyPr lIns="0">
            <a:normAutofit/>
          </a:bodyPr>
          <a:lstStyle>
            <a:lvl1pPr marL="0" indent="0">
              <a:lnSpc>
                <a:spcPct val="95000"/>
              </a:lnSpc>
              <a:spcBef>
                <a:spcPts val="0"/>
              </a:spcBef>
              <a:buFont typeface="Arial" pitchFamily="34" charset="0"/>
              <a:buNone/>
              <a:defRPr sz="1400">
                <a:solidFill>
                  <a:schemeClr val="bg1"/>
                </a:solidFill>
              </a:defRPr>
            </a:lvl1pPr>
            <a:lvl2pPr marL="0" indent="0">
              <a:spcBef>
                <a:spcPts val="1800"/>
              </a:spcBef>
              <a:buNone/>
              <a:defRPr/>
            </a:lvl2pPr>
          </a:lstStyle>
          <a:p>
            <a:pPr lvl="0"/>
            <a:r>
              <a:rPr lang="en-US" dirty="0" smtClean="0"/>
              <a:t>Remove third presenter info </a:t>
            </a:r>
            <a:br>
              <a:rPr lang="en-US" dirty="0" smtClean="0"/>
            </a:br>
            <a:r>
              <a:rPr lang="en-US" dirty="0" smtClean="0"/>
              <a:t>if not needed</a:t>
            </a:r>
          </a:p>
        </p:txBody>
      </p:sp>
      <p:sp>
        <p:nvSpPr>
          <p:cNvPr id="47" name="Text Placeholder 4"/>
          <p:cNvSpPr>
            <a:spLocks noGrp="1"/>
          </p:cNvSpPr>
          <p:nvPr>
            <p:ph type="body" sz="quarter" idx="12" hasCustomPrompt="1"/>
          </p:nvPr>
        </p:nvSpPr>
        <p:spPr>
          <a:xfrm>
            <a:off x="-1" y="1689100"/>
            <a:ext cx="239714" cy="2706624"/>
          </a:xfrm>
          <a:solidFill>
            <a:schemeClr val="accent1"/>
          </a:solidFill>
        </p:spPr>
        <p:txBody>
          <a:bodyPr bIns="0" anchor="b"/>
          <a:lstStyle>
            <a:lvl1pPr marL="0" indent="0">
              <a:buNone/>
              <a:defRPr sz="133"/>
            </a:lvl1pPr>
          </a:lstStyle>
          <a:p>
            <a:pPr lvl="0"/>
            <a:r>
              <a:rPr lang="en-US" dirty="0" smtClean="0"/>
              <a:t>  </a:t>
            </a:r>
          </a:p>
        </p:txBody>
      </p:sp>
      <p:sp>
        <p:nvSpPr>
          <p:cNvPr id="155" name="TextBox 154"/>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589" indent="-228589">
              <a:buFont typeface="+mj-lt"/>
              <a:buAutoNum type="arabicPeriod"/>
            </a:pPr>
            <a:r>
              <a:rPr lang="en-US" sz="1400" dirty="0">
                <a:solidFill>
                  <a:schemeClr val="bg1"/>
                </a:solidFill>
              </a:rPr>
              <a:t>Select and delete image and click the icon to insert a different image</a:t>
            </a:r>
          </a:p>
          <a:p>
            <a:pPr marL="228589" indent="-228589">
              <a:buFont typeface="+mj-lt"/>
              <a:buAutoNum type="arabicPeriod"/>
            </a:pPr>
            <a:r>
              <a:rPr lang="en-US" sz="1400" dirty="0">
                <a:solidFill>
                  <a:schemeClr val="bg1"/>
                </a:solidFill>
              </a:rPr>
              <a:t>Use the crop tool to position the image within the shape.  </a:t>
            </a:r>
          </a:p>
          <a:p>
            <a:endParaRPr lang="en-US" sz="1800" dirty="0">
              <a:solidFill>
                <a:schemeClr val="bg1"/>
              </a:solidFill>
            </a:endParaRPr>
          </a:p>
        </p:txBody>
      </p:sp>
      <p:pic>
        <p:nvPicPr>
          <p:cNvPr id="18" name="Picture 17" descr="C:\Users\amiesen\Desktop\anlrgbpptlogo.png"/>
          <p:cNvPicPr>
            <a:picLocks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34684" y="6083301"/>
            <a:ext cx="1905914" cy="67937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7383167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smtClean="0"/>
              <a:t>BASIC CONTENT SLIDE</a:t>
            </a:r>
            <a:br>
              <a:rPr lang="en-US" dirty="0" smtClean="0"/>
            </a:br>
            <a:r>
              <a:rPr lang="en-US" dirty="0" smtClean="0"/>
              <a:t>one or two lines for headline</a:t>
            </a:r>
            <a:endParaRPr lang="en-US" dirty="0"/>
          </a:p>
        </p:txBody>
      </p:sp>
      <p:sp>
        <p:nvSpPr>
          <p:cNvPr id="3" name="Content Placeholder 2"/>
          <p:cNvSpPr>
            <a:spLocks noGrp="1"/>
          </p:cNvSpPr>
          <p:nvPr>
            <p:ph idx="1" hasCustomPrompt="1"/>
          </p:nvPr>
        </p:nvSpPr>
        <p:spPr>
          <a:xfrm>
            <a:off x="457204" y="1699995"/>
            <a:ext cx="8372901" cy="4422776"/>
          </a:xfrm>
        </p:spPr>
        <p:txBody>
          <a:bodyPr/>
          <a:lstStyle>
            <a:lvl1pPr>
              <a:defRPr baseline="0"/>
            </a:lvl1pPr>
          </a:lstStyle>
          <a:p>
            <a:pPr lvl="0"/>
            <a:r>
              <a:rPr lang="en-US" dirty="0" smtClean="0"/>
              <a:t>Click to add 1st-level bullet. Click an icon below to add table, graph or other imagery.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5"/>
          <p:cNvSpPr>
            <a:spLocks noGrp="1"/>
          </p:cNvSpPr>
          <p:nvPr>
            <p:ph type="body" sz="quarter" idx="12" hasCustomPrompt="1"/>
          </p:nvPr>
        </p:nvSpPr>
        <p:spPr>
          <a:xfrm>
            <a:off x="457204" y="1168749"/>
            <a:ext cx="8372901" cy="499715"/>
          </a:xfrm>
        </p:spPr>
        <p:txBody>
          <a:bodyPr bIns="0">
            <a:noAutofit/>
          </a:bodyPr>
          <a:lstStyle>
            <a:lvl1pPr marL="0" indent="0">
              <a:lnSpc>
                <a:spcPct val="90000"/>
              </a:lnSpc>
              <a:spcBef>
                <a:spcPts val="0"/>
              </a:spcBef>
              <a:buNone/>
              <a:defRPr sz="2000" b="1" baseline="0">
                <a:solidFill>
                  <a:schemeClr val="accent2"/>
                </a:solidFill>
              </a:defRPr>
            </a:lvl1pPr>
          </a:lstStyle>
          <a:p>
            <a:r>
              <a:rPr lang="en-US" dirty="0" smtClean="0"/>
              <a:t>Slide subtitle optional -  delete as needed</a:t>
            </a:r>
            <a:endParaRPr lang="en-US" dirty="0"/>
          </a:p>
        </p:txBody>
      </p:sp>
      <p:sp>
        <p:nvSpPr>
          <p:cNvPr id="8" name="Slide Number Placeholder 7"/>
          <p:cNvSpPr>
            <a:spLocks noGrp="1"/>
          </p:cNvSpPr>
          <p:nvPr>
            <p:ph type="sldNum" sz="quarter" idx="13"/>
          </p:nvPr>
        </p:nvSpPr>
        <p:spPr>
          <a:xfrm>
            <a:off x="4343400" y="6473709"/>
            <a:ext cx="457200" cy="182880"/>
          </a:xfrm>
          <a:prstGeom prst="rect">
            <a:avLst/>
          </a:prstGeom>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21205450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ver Option C">
    <p:bg>
      <p:bgPr>
        <a:solidFill>
          <a:schemeClr val="bg1"/>
        </a:solidFill>
        <a:effectLst/>
      </p:bgPr>
    </p:bg>
    <p:spTree>
      <p:nvGrpSpPr>
        <p:cNvPr id="1" name=""/>
        <p:cNvGrpSpPr/>
        <p:nvPr/>
      </p:nvGrpSpPr>
      <p:grpSpPr>
        <a:xfrm>
          <a:off x="0" y="0"/>
          <a:ext cx="0" cy="0"/>
          <a:chOff x="0" y="0"/>
          <a:chExt cx="0" cy="0"/>
        </a:xfrm>
      </p:grpSpPr>
      <p:sp>
        <p:nvSpPr>
          <p:cNvPr id="47" name="Text Placeholder 45"/>
          <p:cNvSpPr>
            <a:spLocks noGrp="1"/>
          </p:cNvSpPr>
          <p:nvPr>
            <p:ph type="body" sz="quarter" idx="19" hasCustomPrompt="1"/>
          </p:nvPr>
        </p:nvSpPr>
        <p:spPr>
          <a:xfrm>
            <a:off x="469900" y="6094281"/>
            <a:ext cx="5894492" cy="515411"/>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smtClean="0"/>
              <a:t>Presentation Date</a:t>
            </a:r>
            <a:br>
              <a:rPr lang="en-US" dirty="0" smtClean="0"/>
            </a:br>
            <a:r>
              <a:rPr lang="en-US" dirty="0" smtClean="0"/>
              <a:t>City, State (presentation location)</a:t>
            </a:r>
          </a:p>
        </p:txBody>
      </p:sp>
      <p:sp>
        <p:nvSpPr>
          <p:cNvPr id="50" name="Text Placeholder 9"/>
          <p:cNvSpPr>
            <a:spLocks noGrp="1"/>
          </p:cNvSpPr>
          <p:nvPr>
            <p:ph type="body" sz="quarter" idx="17" hasCustomPrompt="1"/>
          </p:nvPr>
        </p:nvSpPr>
        <p:spPr>
          <a:xfrm>
            <a:off x="469904" y="4945567"/>
            <a:ext cx="2692871" cy="393700"/>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smtClean="0"/>
              <a:t>presenter name</a:t>
            </a:r>
          </a:p>
        </p:txBody>
      </p:sp>
      <p:sp>
        <p:nvSpPr>
          <p:cNvPr id="53" name="Text Placeholder 45"/>
          <p:cNvSpPr>
            <a:spLocks noGrp="1"/>
          </p:cNvSpPr>
          <p:nvPr>
            <p:ph type="body" sz="quarter" idx="18" hasCustomPrompt="1"/>
          </p:nvPr>
        </p:nvSpPr>
        <p:spPr>
          <a:xfrm>
            <a:off x="469904" y="5323001"/>
            <a:ext cx="2692871" cy="746723"/>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smtClean="0"/>
              <a:t>Add Presenter Title</a:t>
            </a:r>
            <a:br>
              <a:rPr lang="en-US" dirty="0" smtClean="0"/>
            </a:br>
            <a:r>
              <a:rPr lang="en-US" dirty="0" smtClean="0"/>
              <a:t>Optional Line 2</a:t>
            </a:r>
            <a:br>
              <a:rPr lang="en-US" dirty="0" smtClean="0"/>
            </a:br>
            <a:r>
              <a:rPr lang="en-US" dirty="0" smtClean="0"/>
              <a:t>Optional Line 3</a:t>
            </a:r>
            <a:endParaRPr lang="en-US" dirty="0"/>
          </a:p>
        </p:txBody>
      </p:sp>
      <p:sp>
        <p:nvSpPr>
          <p:cNvPr id="56" name="Text Placeholder 9"/>
          <p:cNvSpPr>
            <a:spLocks noGrp="1"/>
          </p:cNvSpPr>
          <p:nvPr>
            <p:ph type="body" sz="quarter" idx="21" hasCustomPrompt="1"/>
          </p:nvPr>
        </p:nvSpPr>
        <p:spPr>
          <a:xfrm>
            <a:off x="3417375" y="4945567"/>
            <a:ext cx="2692871" cy="393700"/>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smtClean="0"/>
              <a:t>presenter name</a:t>
            </a:r>
          </a:p>
        </p:txBody>
      </p:sp>
      <p:sp>
        <p:nvSpPr>
          <p:cNvPr id="57" name="Text Placeholder 45"/>
          <p:cNvSpPr>
            <a:spLocks noGrp="1"/>
          </p:cNvSpPr>
          <p:nvPr>
            <p:ph type="body" sz="quarter" idx="22" hasCustomPrompt="1"/>
          </p:nvPr>
        </p:nvSpPr>
        <p:spPr>
          <a:xfrm>
            <a:off x="3417375" y="5323001"/>
            <a:ext cx="2692871" cy="746723"/>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smtClean="0"/>
              <a:t>Remove second presenter info </a:t>
            </a:r>
            <a:br>
              <a:rPr lang="en-US" dirty="0" smtClean="0"/>
            </a:br>
            <a:r>
              <a:rPr lang="en-US" dirty="0" smtClean="0"/>
              <a:t>if not needed</a:t>
            </a:r>
          </a:p>
        </p:txBody>
      </p:sp>
      <p:sp>
        <p:nvSpPr>
          <p:cNvPr id="45" name="Picture Placeholder 4"/>
          <p:cNvSpPr>
            <a:spLocks noGrp="1" noChangeAspect="1"/>
          </p:cNvSpPr>
          <p:nvPr>
            <p:ph type="pic" sz="quarter" idx="16" hasCustomPrompt="1"/>
          </p:nvPr>
        </p:nvSpPr>
        <p:spPr>
          <a:xfrm>
            <a:off x="218127" y="899577"/>
            <a:ext cx="8925874" cy="2761535"/>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a:xfrm>
            <a:off x="469900" y="3726367"/>
            <a:ext cx="8452904" cy="862880"/>
          </a:xfrm>
        </p:spPr>
        <p:txBody>
          <a:bodyPr lIns="0" rIns="91440" anchor="b">
            <a:normAutofit/>
          </a:bodyPr>
          <a:lstStyle>
            <a:lvl1pPr>
              <a:defRPr sz="2800" baseline="0">
                <a:solidFill>
                  <a:schemeClr val="tx1">
                    <a:lumMod val="50000"/>
                  </a:schemeClr>
                </a:solidFill>
              </a:defRPr>
            </a:lvl1pPr>
          </a:lstStyle>
          <a:p>
            <a:r>
              <a:rPr lang="en-US" dirty="0" smtClean="0"/>
              <a:t>presentation title – cover option c </a:t>
            </a:r>
            <a:endParaRPr lang="en-US" dirty="0"/>
          </a:p>
        </p:txBody>
      </p:sp>
      <p:sp>
        <p:nvSpPr>
          <p:cNvPr id="87" name="Text Placeholder 9"/>
          <p:cNvSpPr>
            <a:spLocks noGrp="1"/>
          </p:cNvSpPr>
          <p:nvPr>
            <p:ph type="body" sz="quarter" idx="23" hasCustomPrompt="1"/>
          </p:nvPr>
        </p:nvSpPr>
        <p:spPr>
          <a:xfrm>
            <a:off x="6360200" y="4945567"/>
            <a:ext cx="2692871" cy="393700"/>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smtClean="0"/>
              <a:t>presenter name</a:t>
            </a:r>
          </a:p>
        </p:txBody>
      </p:sp>
      <p:sp>
        <p:nvSpPr>
          <p:cNvPr id="88" name="Text Placeholder 45"/>
          <p:cNvSpPr>
            <a:spLocks noGrp="1"/>
          </p:cNvSpPr>
          <p:nvPr>
            <p:ph type="body" sz="quarter" idx="24" hasCustomPrompt="1"/>
          </p:nvPr>
        </p:nvSpPr>
        <p:spPr>
          <a:xfrm>
            <a:off x="6360200" y="5323001"/>
            <a:ext cx="2692871" cy="746723"/>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smtClean="0"/>
              <a:t>Remove third presenter info </a:t>
            </a:r>
            <a:br>
              <a:rPr lang="en-US" dirty="0" smtClean="0"/>
            </a:br>
            <a:r>
              <a:rPr lang="en-US" dirty="0" smtClean="0"/>
              <a:t>if not needed</a:t>
            </a:r>
          </a:p>
        </p:txBody>
      </p:sp>
      <p:sp>
        <p:nvSpPr>
          <p:cNvPr id="5" name="Text Placeholder 4"/>
          <p:cNvSpPr>
            <a:spLocks noGrp="1"/>
          </p:cNvSpPr>
          <p:nvPr>
            <p:ph type="body" sz="quarter" idx="25" hasCustomPrompt="1"/>
          </p:nvPr>
        </p:nvSpPr>
        <p:spPr>
          <a:xfrm>
            <a:off x="469900" y="4589248"/>
            <a:ext cx="8484914" cy="331077"/>
          </a:xfrm>
        </p:spPr>
        <p:txBody>
          <a:bodyPr/>
          <a:lstStyle>
            <a:lvl1pPr marL="0" indent="0">
              <a:buNone/>
              <a:defRPr b="1" baseline="0">
                <a:solidFill>
                  <a:schemeClr val="accent2"/>
                </a:solidFill>
              </a:defRPr>
            </a:lvl1pPr>
          </a:lstStyle>
          <a:p>
            <a:pPr lvl="0"/>
            <a:r>
              <a:rPr lang="en-US" dirty="0" smtClean="0"/>
              <a:t>Subtitle – delete if not needed</a:t>
            </a:r>
          </a:p>
        </p:txBody>
      </p:sp>
      <p:sp>
        <p:nvSpPr>
          <p:cNvPr id="46" name="Text Placeholder 4"/>
          <p:cNvSpPr>
            <a:spLocks noGrp="1"/>
          </p:cNvSpPr>
          <p:nvPr>
            <p:ph type="body" sz="quarter" idx="12" hasCustomPrompt="1"/>
          </p:nvPr>
        </p:nvSpPr>
        <p:spPr>
          <a:xfrm>
            <a:off x="5" y="899573"/>
            <a:ext cx="224589" cy="2761488"/>
          </a:xfrm>
          <a:solidFill>
            <a:schemeClr val="accent1"/>
          </a:solidFill>
        </p:spPr>
        <p:txBody>
          <a:bodyPr bIns="0" anchor="b"/>
          <a:lstStyle>
            <a:lvl1pPr marL="0" indent="0">
              <a:buNone/>
              <a:defRPr sz="133"/>
            </a:lvl1pPr>
          </a:lstStyle>
          <a:p>
            <a:pPr lvl="0"/>
            <a:r>
              <a:rPr lang="en-US" dirty="0" smtClean="0"/>
              <a:t>  </a:t>
            </a:r>
          </a:p>
        </p:txBody>
      </p:sp>
      <p:sp>
        <p:nvSpPr>
          <p:cNvPr id="186" name="TextBox 185"/>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589" indent="-228589">
              <a:buFont typeface="+mj-lt"/>
              <a:buAutoNum type="arabicPeriod"/>
            </a:pPr>
            <a:r>
              <a:rPr lang="en-US" sz="1400" dirty="0">
                <a:solidFill>
                  <a:schemeClr val="bg1"/>
                </a:solidFill>
              </a:rPr>
              <a:t>Select and delete image and click the icon to insert a different image</a:t>
            </a:r>
          </a:p>
          <a:p>
            <a:pPr marL="228589" indent="-228589">
              <a:buFont typeface="+mj-lt"/>
              <a:buAutoNum type="arabicPeriod"/>
            </a:pPr>
            <a:r>
              <a:rPr lang="en-US" sz="1400" dirty="0">
                <a:solidFill>
                  <a:schemeClr val="bg1"/>
                </a:solidFill>
              </a:rPr>
              <a:t>Use the crop tool to position the image within the shape.  </a:t>
            </a:r>
          </a:p>
          <a:p>
            <a:endParaRPr lang="en-US" sz="1800" dirty="0">
              <a:solidFill>
                <a:schemeClr val="bg1"/>
              </a:solidFill>
            </a:endParaRPr>
          </a:p>
        </p:txBody>
      </p:sp>
      <p:sp>
        <p:nvSpPr>
          <p:cNvPr id="17" name="Text Placeholder 4"/>
          <p:cNvSpPr>
            <a:spLocks noGrp="1"/>
          </p:cNvSpPr>
          <p:nvPr>
            <p:ph type="body" sz="quarter" idx="26" hasCustomPrompt="1"/>
          </p:nvPr>
        </p:nvSpPr>
        <p:spPr>
          <a:xfrm>
            <a:off x="503238" y="366276"/>
            <a:ext cx="8484914" cy="331077"/>
          </a:xfrm>
        </p:spPr>
        <p:txBody>
          <a:bodyPr/>
          <a:lstStyle>
            <a:lvl1pPr marL="0" indent="0">
              <a:buNone/>
              <a:defRPr sz="1000" b="1" cap="all" baseline="0">
                <a:solidFill>
                  <a:schemeClr val="tx1"/>
                </a:solidFill>
              </a:defRPr>
            </a:lvl1pPr>
          </a:lstStyle>
          <a:p>
            <a:r>
              <a:rPr lang="en-US" sz="1000" b="0" cap="all" smtClean="0">
                <a:solidFill>
                  <a:srgbClr val="000000"/>
                </a:solidFill>
              </a:rPr>
              <a:t>Type in name </a:t>
            </a:r>
            <a:r>
              <a:rPr lang="en-US" sz="1000" b="0" cap="all" dirty="0" smtClean="0">
                <a:solidFill>
                  <a:srgbClr val="000000"/>
                </a:solidFill>
              </a:rPr>
              <a:t>of </a:t>
            </a:r>
            <a:r>
              <a:rPr lang="en-US" sz="1000" b="0" cap="all" dirty="0" err="1" smtClean="0">
                <a:solidFill>
                  <a:srgbClr val="000000"/>
                </a:solidFill>
              </a:rPr>
              <a:t>fACILITY</a:t>
            </a:r>
            <a:r>
              <a:rPr lang="en-US" sz="1000" b="0" cap="all" dirty="0" smtClean="0">
                <a:solidFill>
                  <a:srgbClr val="000000"/>
                </a:solidFill>
              </a:rPr>
              <a:t>, division, group, program or </a:t>
            </a:r>
            <a:r>
              <a:rPr lang="en-US" sz="1000" dirty="0" smtClean="0">
                <a:solidFill>
                  <a:srgbClr val="000000"/>
                </a:solidFill>
              </a:rPr>
              <a:t>www.anl.gov</a:t>
            </a:r>
            <a:endParaRPr lang="en-US" sz="1000" dirty="0">
              <a:solidFill>
                <a:srgbClr val="000000"/>
              </a:solidFill>
            </a:endParaRPr>
          </a:p>
        </p:txBody>
      </p:sp>
      <p:pic>
        <p:nvPicPr>
          <p:cNvPr id="18" name="Picture 17" descr="C:\Users\amiesen\Desktop\anlrgbpptlogo.png"/>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15200" y="155423"/>
            <a:ext cx="1613206" cy="57503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1908595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ver Option D">
    <p:bg>
      <p:bgPr>
        <a:solidFill>
          <a:schemeClr val="bg1"/>
        </a:solidFill>
        <a:effectLst/>
      </p:bgPr>
    </p:bg>
    <p:spTree>
      <p:nvGrpSpPr>
        <p:cNvPr id="1" name=""/>
        <p:cNvGrpSpPr/>
        <p:nvPr/>
      </p:nvGrpSpPr>
      <p:grpSpPr>
        <a:xfrm>
          <a:off x="0" y="0"/>
          <a:ext cx="0" cy="0"/>
          <a:chOff x="0" y="0"/>
          <a:chExt cx="0" cy="0"/>
        </a:xfrm>
      </p:grpSpPr>
      <p:sp>
        <p:nvSpPr>
          <p:cNvPr id="47" name="Text Placeholder 45"/>
          <p:cNvSpPr>
            <a:spLocks noGrp="1"/>
          </p:cNvSpPr>
          <p:nvPr>
            <p:ph type="body" sz="quarter" idx="19" hasCustomPrompt="1"/>
          </p:nvPr>
        </p:nvSpPr>
        <p:spPr>
          <a:xfrm>
            <a:off x="469900" y="6094281"/>
            <a:ext cx="5894492" cy="515411"/>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smtClean="0"/>
              <a:t>Presentation Date</a:t>
            </a:r>
            <a:br>
              <a:rPr lang="en-US" dirty="0" smtClean="0"/>
            </a:br>
            <a:r>
              <a:rPr lang="en-US" dirty="0" smtClean="0"/>
              <a:t>City, State (presentation location)</a:t>
            </a:r>
          </a:p>
        </p:txBody>
      </p:sp>
      <p:sp>
        <p:nvSpPr>
          <p:cNvPr id="50" name="Text Placeholder 9"/>
          <p:cNvSpPr>
            <a:spLocks noGrp="1"/>
          </p:cNvSpPr>
          <p:nvPr>
            <p:ph type="body" sz="quarter" idx="17" hasCustomPrompt="1"/>
          </p:nvPr>
        </p:nvSpPr>
        <p:spPr>
          <a:xfrm>
            <a:off x="469904" y="4581631"/>
            <a:ext cx="2692871" cy="393700"/>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smtClean="0"/>
              <a:t>presenter name</a:t>
            </a:r>
          </a:p>
        </p:txBody>
      </p:sp>
      <p:sp>
        <p:nvSpPr>
          <p:cNvPr id="53" name="Text Placeholder 45"/>
          <p:cNvSpPr>
            <a:spLocks noGrp="1"/>
          </p:cNvSpPr>
          <p:nvPr>
            <p:ph type="body" sz="quarter" idx="18" hasCustomPrompt="1"/>
          </p:nvPr>
        </p:nvSpPr>
        <p:spPr>
          <a:xfrm>
            <a:off x="469904" y="4959068"/>
            <a:ext cx="2692871" cy="914400"/>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smtClean="0"/>
              <a:t>Add Presenter Title</a:t>
            </a:r>
            <a:br>
              <a:rPr lang="en-US" dirty="0" smtClean="0"/>
            </a:br>
            <a:r>
              <a:rPr lang="en-US" dirty="0" smtClean="0"/>
              <a:t>Optional Line 2</a:t>
            </a:r>
            <a:br>
              <a:rPr lang="en-US" dirty="0" smtClean="0"/>
            </a:br>
            <a:r>
              <a:rPr lang="en-US" dirty="0" smtClean="0"/>
              <a:t>Optional Line 3</a:t>
            </a:r>
            <a:endParaRPr lang="en-US" dirty="0"/>
          </a:p>
        </p:txBody>
      </p:sp>
      <p:sp>
        <p:nvSpPr>
          <p:cNvPr id="56" name="Text Placeholder 9"/>
          <p:cNvSpPr>
            <a:spLocks noGrp="1"/>
          </p:cNvSpPr>
          <p:nvPr>
            <p:ph type="body" sz="quarter" idx="21" hasCustomPrompt="1"/>
          </p:nvPr>
        </p:nvSpPr>
        <p:spPr>
          <a:xfrm>
            <a:off x="3417375" y="4581631"/>
            <a:ext cx="2692871" cy="393700"/>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smtClean="0"/>
              <a:t>presenter name</a:t>
            </a:r>
          </a:p>
        </p:txBody>
      </p:sp>
      <p:sp>
        <p:nvSpPr>
          <p:cNvPr id="57" name="Text Placeholder 45"/>
          <p:cNvSpPr>
            <a:spLocks noGrp="1"/>
          </p:cNvSpPr>
          <p:nvPr>
            <p:ph type="body" sz="quarter" idx="22" hasCustomPrompt="1"/>
          </p:nvPr>
        </p:nvSpPr>
        <p:spPr>
          <a:xfrm>
            <a:off x="3417375" y="4959069"/>
            <a:ext cx="2692871" cy="746723"/>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smtClean="0"/>
              <a:t>Remove second presenter info </a:t>
            </a:r>
            <a:br>
              <a:rPr lang="en-US" dirty="0" smtClean="0"/>
            </a:br>
            <a:r>
              <a:rPr lang="en-US" dirty="0" smtClean="0"/>
              <a:t>if not needed</a:t>
            </a:r>
          </a:p>
        </p:txBody>
      </p:sp>
      <p:sp>
        <p:nvSpPr>
          <p:cNvPr id="45" name="Picture Placeholder 4"/>
          <p:cNvSpPr>
            <a:spLocks noGrp="1" noChangeAspect="1"/>
          </p:cNvSpPr>
          <p:nvPr>
            <p:ph type="pic" sz="quarter" idx="16" hasCustomPrompt="1"/>
          </p:nvPr>
        </p:nvSpPr>
        <p:spPr>
          <a:xfrm>
            <a:off x="218127" y="1681609"/>
            <a:ext cx="8925874" cy="2761535"/>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a:xfrm>
            <a:off x="469901" y="116709"/>
            <a:ext cx="6776128" cy="1119235"/>
          </a:xfrm>
        </p:spPr>
        <p:txBody>
          <a:bodyPr lIns="0" rIns="91440" anchor="b">
            <a:normAutofit/>
          </a:bodyPr>
          <a:lstStyle>
            <a:lvl1pPr>
              <a:defRPr sz="2800" baseline="0">
                <a:solidFill>
                  <a:schemeClr val="tx1">
                    <a:lumMod val="50000"/>
                  </a:schemeClr>
                </a:solidFill>
              </a:defRPr>
            </a:lvl1pPr>
          </a:lstStyle>
          <a:p>
            <a:r>
              <a:rPr lang="en-US" dirty="0" smtClean="0"/>
              <a:t>presentation title –</a:t>
            </a:r>
            <a:br>
              <a:rPr lang="en-US" dirty="0" smtClean="0"/>
            </a:br>
            <a:r>
              <a:rPr lang="en-US" dirty="0" smtClean="0"/>
              <a:t>Cover option D</a:t>
            </a:r>
            <a:endParaRPr lang="en-US" dirty="0"/>
          </a:p>
        </p:txBody>
      </p:sp>
      <p:sp>
        <p:nvSpPr>
          <p:cNvPr id="87" name="Text Placeholder 9"/>
          <p:cNvSpPr>
            <a:spLocks noGrp="1"/>
          </p:cNvSpPr>
          <p:nvPr>
            <p:ph type="body" sz="quarter" idx="23" hasCustomPrompt="1"/>
          </p:nvPr>
        </p:nvSpPr>
        <p:spPr>
          <a:xfrm>
            <a:off x="6360200" y="4581631"/>
            <a:ext cx="2692871" cy="393700"/>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smtClean="0"/>
              <a:t>presenter name</a:t>
            </a:r>
          </a:p>
        </p:txBody>
      </p:sp>
      <p:sp>
        <p:nvSpPr>
          <p:cNvPr id="88" name="Text Placeholder 45"/>
          <p:cNvSpPr>
            <a:spLocks noGrp="1"/>
          </p:cNvSpPr>
          <p:nvPr>
            <p:ph type="body" sz="quarter" idx="24" hasCustomPrompt="1"/>
          </p:nvPr>
        </p:nvSpPr>
        <p:spPr>
          <a:xfrm>
            <a:off x="6360200" y="4959069"/>
            <a:ext cx="2692871" cy="746723"/>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smtClean="0"/>
              <a:t>Remove third presenter info </a:t>
            </a:r>
            <a:br>
              <a:rPr lang="en-US" dirty="0" smtClean="0"/>
            </a:br>
            <a:r>
              <a:rPr lang="en-US" dirty="0" smtClean="0"/>
              <a:t>if not needed</a:t>
            </a:r>
          </a:p>
        </p:txBody>
      </p:sp>
      <p:sp>
        <p:nvSpPr>
          <p:cNvPr id="5" name="Text Placeholder 4"/>
          <p:cNvSpPr>
            <a:spLocks noGrp="1"/>
          </p:cNvSpPr>
          <p:nvPr>
            <p:ph type="body" sz="quarter" idx="25" hasCustomPrompt="1"/>
          </p:nvPr>
        </p:nvSpPr>
        <p:spPr>
          <a:xfrm>
            <a:off x="469900" y="1229595"/>
            <a:ext cx="8484914" cy="331077"/>
          </a:xfrm>
        </p:spPr>
        <p:txBody>
          <a:bodyPr/>
          <a:lstStyle>
            <a:lvl1pPr marL="0" indent="0">
              <a:buNone/>
              <a:defRPr b="1" baseline="0">
                <a:solidFill>
                  <a:schemeClr val="accent2"/>
                </a:solidFill>
              </a:defRPr>
            </a:lvl1pPr>
          </a:lstStyle>
          <a:p>
            <a:pPr lvl="0"/>
            <a:r>
              <a:rPr lang="en-US" dirty="0" smtClean="0"/>
              <a:t>Subtitle – delete if not needed</a:t>
            </a:r>
          </a:p>
        </p:txBody>
      </p:sp>
      <p:sp>
        <p:nvSpPr>
          <p:cNvPr id="46" name="Text Placeholder 4"/>
          <p:cNvSpPr>
            <a:spLocks noGrp="1"/>
          </p:cNvSpPr>
          <p:nvPr>
            <p:ph type="body" sz="quarter" idx="12" hasCustomPrompt="1"/>
          </p:nvPr>
        </p:nvSpPr>
        <p:spPr>
          <a:xfrm>
            <a:off x="5" y="1681605"/>
            <a:ext cx="224589" cy="2761488"/>
          </a:xfrm>
          <a:solidFill>
            <a:schemeClr val="accent1"/>
          </a:solidFill>
        </p:spPr>
        <p:txBody>
          <a:bodyPr bIns="0" anchor="b"/>
          <a:lstStyle>
            <a:lvl1pPr marL="0" indent="0">
              <a:buNone/>
              <a:defRPr sz="133"/>
            </a:lvl1pPr>
          </a:lstStyle>
          <a:p>
            <a:pPr lvl="0"/>
            <a:r>
              <a:rPr lang="en-US" dirty="0" smtClean="0"/>
              <a:t>  </a:t>
            </a:r>
          </a:p>
        </p:txBody>
      </p:sp>
      <p:sp>
        <p:nvSpPr>
          <p:cNvPr id="153" name="TextBox 152"/>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589" indent="-228589">
              <a:buFont typeface="+mj-lt"/>
              <a:buAutoNum type="arabicPeriod"/>
            </a:pPr>
            <a:r>
              <a:rPr lang="en-US" sz="1400" dirty="0">
                <a:solidFill>
                  <a:schemeClr val="bg1"/>
                </a:solidFill>
              </a:rPr>
              <a:t>Select and delete image and click the icon to insert a different image</a:t>
            </a:r>
          </a:p>
          <a:p>
            <a:pPr marL="228589" indent="-228589">
              <a:buFont typeface="+mj-lt"/>
              <a:buAutoNum type="arabicPeriod"/>
            </a:pPr>
            <a:r>
              <a:rPr lang="en-US" sz="1400" dirty="0">
                <a:solidFill>
                  <a:schemeClr val="bg1"/>
                </a:solidFill>
              </a:rPr>
              <a:t>Use the crop tool to position the image within the shape.  </a:t>
            </a:r>
          </a:p>
          <a:p>
            <a:endParaRPr lang="en-US" sz="1800" dirty="0">
              <a:solidFill>
                <a:schemeClr val="bg1"/>
              </a:solidFill>
            </a:endParaRPr>
          </a:p>
        </p:txBody>
      </p:sp>
      <p:pic>
        <p:nvPicPr>
          <p:cNvPr id="16" name="Picture 15" descr="C:\Users\amiesen\Desktop\anlrgbpptlogo.png"/>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15200" y="155423"/>
            <a:ext cx="1613206" cy="57503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0617003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Pic - Full Fram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18130" y="0"/>
            <a:ext cx="8925873" cy="6858000"/>
          </a:xfrm>
          <a:solidFill>
            <a:schemeClr val="bg1"/>
          </a:solidFill>
        </p:spPr>
        <p:txBody>
          <a:bodyPr lIns="0" tIns="1645920" anchor="t" anchorCtr="0"/>
          <a:lstStyle>
            <a:lvl1pPr marL="0" indent="0" algn="ctr">
              <a:buNone/>
              <a:defRPr baseline="0"/>
            </a:lvl1pPr>
          </a:lstStyle>
          <a:p>
            <a:r>
              <a:rPr lang="en-US" dirty="0" smtClean="0"/>
              <a:t>Click icon to insert an image then right click image and “SEND IMAGE TO BACK”</a:t>
            </a:r>
            <a:endParaRPr lang="en-US" dirty="0"/>
          </a:p>
        </p:txBody>
      </p:sp>
      <p:sp>
        <p:nvSpPr>
          <p:cNvPr id="7" name="Text Placeholder 6"/>
          <p:cNvSpPr>
            <a:spLocks noGrp="1"/>
          </p:cNvSpPr>
          <p:nvPr>
            <p:ph type="body" sz="quarter" idx="17" hasCustomPrompt="1"/>
          </p:nvPr>
        </p:nvSpPr>
        <p:spPr>
          <a:xfrm>
            <a:off x="0" y="4775200"/>
            <a:ext cx="9144000" cy="2082800"/>
          </a:xfrm>
          <a:solidFill>
            <a:schemeClr val="tx2">
              <a:alpha val="91000"/>
            </a:schemeClr>
          </a:solidFill>
        </p:spPr>
        <p:txBody>
          <a:bodyPr bIns="0" anchor="b" anchorCtr="0"/>
          <a:lstStyle>
            <a:lvl1pPr marL="0" indent="0">
              <a:buNone/>
              <a:defRPr sz="133"/>
            </a:lvl1pPr>
          </a:lstStyle>
          <a:p>
            <a:pPr lvl="0"/>
            <a:r>
              <a:rPr lang="en-US" dirty="0" smtClean="0"/>
              <a:t> </a:t>
            </a:r>
            <a:r>
              <a:rPr lang="en-US" dirty="0" err="1" smtClean="0"/>
              <a:t>x1</a:t>
            </a:r>
            <a:endParaRPr lang="en-US" dirty="0" smtClean="0"/>
          </a:p>
          <a:p>
            <a:pPr lvl="0"/>
            <a:endParaRPr lang="en-US" dirty="0" smtClean="0"/>
          </a:p>
        </p:txBody>
      </p:sp>
      <p:sp>
        <p:nvSpPr>
          <p:cNvPr id="2" name="Title 1"/>
          <p:cNvSpPr>
            <a:spLocks noGrp="1"/>
          </p:cNvSpPr>
          <p:nvPr>
            <p:ph type="title" hasCustomPrompt="1"/>
          </p:nvPr>
        </p:nvSpPr>
        <p:spPr>
          <a:xfrm>
            <a:off x="469901" y="5042975"/>
            <a:ext cx="8321040" cy="1373592"/>
          </a:xfrm>
        </p:spPr>
        <p:txBody>
          <a:bodyPr lIns="0" anchor="t"/>
          <a:lstStyle>
            <a:lvl1pPr>
              <a:defRPr sz="2400" b="1" cap="all" baseline="0">
                <a:solidFill>
                  <a:schemeClr val="bg1"/>
                </a:solidFill>
              </a:defRPr>
            </a:lvl1pPr>
          </a:lstStyle>
          <a:p>
            <a:r>
              <a:rPr lang="en-US" dirty="0" smtClean="0"/>
              <a:t>Full-frame image layout  – title</a:t>
            </a:r>
            <a:endParaRPr lang="en-US" dirty="0"/>
          </a:p>
        </p:txBody>
      </p:sp>
      <p:sp>
        <p:nvSpPr>
          <p:cNvPr id="3" name="Slide Number Placeholder 2"/>
          <p:cNvSpPr>
            <a:spLocks noGrp="1"/>
          </p:cNvSpPr>
          <p:nvPr>
            <p:ph type="sldNum" sz="quarter" idx="15"/>
          </p:nvPr>
        </p:nvSpPr>
        <p:spPr>
          <a:xfrm>
            <a:off x="4343400" y="6473709"/>
            <a:ext cx="457200" cy="182880"/>
          </a:xfrm>
          <a:prstGeom prst="rect">
            <a:avLst/>
          </a:prstGeom>
        </p:spPr>
        <p:txBody>
          <a:bodyPr/>
          <a:lstStyle>
            <a:lvl1pPr>
              <a:defRPr>
                <a:solidFill>
                  <a:schemeClr val="bg1"/>
                </a:solidFill>
              </a:defRPr>
            </a:lvl1pPr>
          </a:lstStyle>
          <a:p>
            <a:fld id="{AEFAAC5A-9C4F-4278-920D-DF2BAB595749}" type="slidenum">
              <a:rPr lang="en-US" smtClean="0"/>
              <a:pPr/>
              <a:t>‹#›</a:t>
            </a:fld>
            <a:endParaRPr lang="en-US" dirty="0"/>
          </a:p>
        </p:txBody>
      </p:sp>
      <p:sp>
        <p:nvSpPr>
          <p:cNvPr id="8" name="Text Placeholder 4"/>
          <p:cNvSpPr>
            <a:spLocks noGrp="1"/>
          </p:cNvSpPr>
          <p:nvPr>
            <p:ph type="body" sz="quarter" idx="12" hasCustomPrompt="1"/>
          </p:nvPr>
        </p:nvSpPr>
        <p:spPr>
          <a:xfrm>
            <a:off x="0" y="-3"/>
            <a:ext cx="228600" cy="6858000"/>
          </a:xfrm>
          <a:solidFill>
            <a:schemeClr val="accent1"/>
          </a:solidFill>
        </p:spPr>
        <p:txBody>
          <a:bodyPr bIns="0" anchor="b"/>
          <a:lstStyle>
            <a:lvl1pPr marL="0" indent="0">
              <a:buNone/>
              <a:defRPr sz="133"/>
            </a:lvl1pPr>
          </a:lstStyle>
          <a:p>
            <a:pPr lvl="0"/>
            <a:r>
              <a:rPr lang="en-US" dirty="0" smtClean="0"/>
              <a:t>  </a:t>
            </a:r>
          </a:p>
        </p:txBody>
      </p:sp>
      <p:sp>
        <p:nvSpPr>
          <p:cNvPr id="9" name="TextBox 8"/>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589" indent="-228589">
              <a:buFont typeface="+mj-lt"/>
              <a:buAutoNum type="arabicPeriod"/>
            </a:pPr>
            <a:r>
              <a:rPr lang="en-US" sz="1400" dirty="0">
                <a:solidFill>
                  <a:schemeClr val="bg1"/>
                </a:solidFill>
              </a:rPr>
              <a:t>Select and delete image and click the icon to insert a different image</a:t>
            </a:r>
          </a:p>
          <a:p>
            <a:pPr marL="228589" indent="-228589">
              <a:buFont typeface="+mj-lt"/>
              <a:buAutoNum type="arabicPeriod"/>
            </a:pPr>
            <a:r>
              <a:rPr lang="en-US" sz="1400" dirty="0">
                <a:solidFill>
                  <a:schemeClr val="bg1"/>
                </a:solidFill>
              </a:rPr>
              <a:t>Use the crop tool to position the image within the shape.  </a:t>
            </a:r>
          </a:p>
          <a:p>
            <a:endParaRPr lang="en-US" sz="1800" dirty="0">
              <a:solidFill>
                <a:schemeClr val="bg1"/>
              </a:solidFill>
            </a:endParaRPr>
          </a:p>
        </p:txBody>
      </p:sp>
    </p:spTree>
    <p:extLst>
      <p:ext uri="{BB962C8B-B14F-4D97-AF65-F5344CB8AC3E}">
        <p14:creationId xmlns:p14="http://schemas.microsoft.com/office/powerpoint/2010/main" val="1207282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ic - ONE Image">
    <p:bg>
      <p:bgPr>
        <a:solidFill>
          <a:schemeClr val="bg1"/>
        </a:solidFill>
        <a:effectLst/>
      </p:bgPr>
    </p:bg>
    <p:spTree>
      <p:nvGrpSpPr>
        <p:cNvPr id="1" name=""/>
        <p:cNvGrpSpPr/>
        <p:nvPr/>
      </p:nvGrpSpPr>
      <p:grpSpPr>
        <a:xfrm>
          <a:off x="0" y="0"/>
          <a:ext cx="0" cy="0"/>
          <a:chOff x="0" y="0"/>
          <a:chExt cx="0" cy="0"/>
        </a:xfrm>
      </p:grpSpPr>
      <p:sp>
        <p:nvSpPr>
          <p:cNvPr id="8" name="Text Placeholder 6"/>
          <p:cNvSpPr>
            <a:spLocks noGrp="1"/>
          </p:cNvSpPr>
          <p:nvPr>
            <p:ph type="body" sz="quarter" idx="17" hasCustomPrompt="1"/>
          </p:nvPr>
        </p:nvSpPr>
        <p:spPr>
          <a:xfrm>
            <a:off x="0" y="3656123"/>
            <a:ext cx="9144000" cy="3201879"/>
          </a:xfrm>
          <a:solidFill>
            <a:schemeClr val="accent2"/>
          </a:solidFill>
        </p:spPr>
        <p:txBody>
          <a:bodyPr bIns="0" anchor="b" anchorCtr="0"/>
          <a:lstStyle>
            <a:lvl1pPr marL="0" indent="0">
              <a:buNone/>
              <a:defRPr sz="133"/>
            </a:lvl1pPr>
          </a:lstStyle>
          <a:p>
            <a:pPr lvl="0"/>
            <a:r>
              <a:rPr lang="en-US" dirty="0" smtClean="0"/>
              <a:t> </a:t>
            </a:r>
            <a:r>
              <a:rPr lang="en-US" dirty="0" err="1" smtClean="0"/>
              <a:t>x1</a:t>
            </a:r>
            <a:endParaRPr lang="en-US" dirty="0" smtClean="0"/>
          </a:p>
          <a:p>
            <a:pPr lvl="0"/>
            <a:endParaRPr lang="en-US" dirty="0" smtClean="0"/>
          </a:p>
        </p:txBody>
      </p:sp>
      <p:sp>
        <p:nvSpPr>
          <p:cNvPr id="10" name="Text Placeholder 7"/>
          <p:cNvSpPr>
            <a:spLocks noGrp="1"/>
          </p:cNvSpPr>
          <p:nvPr>
            <p:ph type="body" sz="quarter" idx="14"/>
          </p:nvPr>
        </p:nvSpPr>
        <p:spPr>
          <a:xfrm>
            <a:off x="469900" y="4645420"/>
            <a:ext cx="8434552" cy="1813035"/>
          </a:xfrm>
          <a:noFill/>
        </p:spPr>
        <p:txBody>
          <a:bodyPr lIns="0" tIns="91440"/>
          <a:lstStyle>
            <a:lvl1pPr>
              <a:defRPr sz="2400">
                <a:solidFill>
                  <a:schemeClr val="bg1"/>
                </a:solidFill>
              </a:defRPr>
            </a:lvl1pPr>
            <a:lvl2pPr>
              <a:defRPr sz="22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Picture Placeholder 4"/>
          <p:cNvSpPr>
            <a:spLocks noGrp="1" noChangeAspect="1"/>
          </p:cNvSpPr>
          <p:nvPr>
            <p:ph type="pic" sz="quarter" idx="13" hasCustomPrompt="1"/>
          </p:nvPr>
        </p:nvSpPr>
        <p:spPr>
          <a:xfrm>
            <a:off x="218130" y="-1"/>
            <a:ext cx="8925873" cy="3656013"/>
          </a:xfrm>
          <a:solidFill>
            <a:schemeClr val="bg1"/>
          </a:solidFill>
        </p:spPr>
        <p:txBody>
          <a:bodyPr lIns="0" tIns="1097280" anchor="t" anchorCtr="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a:xfrm>
            <a:off x="469900" y="3807285"/>
            <a:ext cx="8674100" cy="787099"/>
          </a:xfrm>
        </p:spPr>
        <p:txBody>
          <a:bodyPr lIns="0"/>
          <a:lstStyle>
            <a:lvl1pPr>
              <a:defRPr sz="2800" b="1" baseline="0">
                <a:solidFill>
                  <a:schemeClr val="bg1"/>
                </a:solidFill>
              </a:defRPr>
            </a:lvl1pPr>
          </a:lstStyle>
          <a:p>
            <a:r>
              <a:rPr lang="en-US" dirty="0" smtClean="0"/>
              <a:t>Science/R&amp;D hero – one image</a:t>
            </a:r>
            <a:br>
              <a:rPr lang="en-US" dirty="0" smtClean="0"/>
            </a:br>
            <a:r>
              <a:rPr lang="en-US" dirty="0" smtClean="0"/>
              <a:t>Headline is </a:t>
            </a:r>
            <a:r>
              <a:rPr lang="en-US" dirty="0" err="1" smtClean="0"/>
              <a:t>arial</a:t>
            </a:r>
            <a:r>
              <a:rPr lang="en-US" dirty="0" smtClean="0"/>
              <a:t> in all caps</a:t>
            </a:r>
            <a:endParaRPr lang="en-US" dirty="0"/>
          </a:p>
        </p:txBody>
      </p:sp>
      <p:sp>
        <p:nvSpPr>
          <p:cNvPr id="3" name="Slide Number Placeholder 2"/>
          <p:cNvSpPr>
            <a:spLocks noGrp="1"/>
          </p:cNvSpPr>
          <p:nvPr>
            <p:ph type="sldNum" sz="quarter" idx="15"/>
          </p:nvPr>
        </p:nvSpPr>
        <p:spPr>
          <a:xfrm>
            <a:off x="4343400" y="6473709"/>
            <a:ext cx="457200" cy="182880"/>
          </a:xfrm>
          <a:prstGeom prst="rect">
            <a:avLst/>
          </a:prstGeom>
        </p:spPr>
        <p:txBody>
          <a:bodyPr/>
          <a:lstStyle>
            <a:lvl1pPr>
              <a:defRPr>
                <a:solidFill>
                  <a:schemeClr val="bg1"/>
                </a:solidFill>
              </a:defRPr>
            </a:lvl1pPr>
          </a:lstStyle>
          <a:p>
            <a:fld id="{AEFAAC5A-9C4F-4278-920D-DF2BAB595749}" type="slidenum">
              <a:rPr lang="en-US" smtClean="0"/>
              <a:pPr/>
              <a:t>‹#›</a:t>
            </a:fld>
            <a:endParaRPr lang="en-US" dirty="0"/>
          </a:p>
        </p:txBody>
      </p:sp>
      <p:sp>
        <p:nvSpPr>
          <p:cNvPr id="9" name="Text Placeholder 4"/>
          <p:cNvSpPr>
            <a:spLocks noGrp="1"/>
          </p:cNvSpPr>
          <p:nvPr>
            <p:ph type="body" sz="quarter" idx="12" hasCustomPrompt="1"/>
          </p:nvPr>
        </p:nvSpPr>
        <p:spPr>
          <a:xfrm>
            <a:off x="0" y="-3"/>
            <a:ext cx="228600" cy="6858000"/>
          </a:xfrm>
          <a:solidFill>
            <a:schemeClr val="accent1"/>
          </a:solidFill>
        </p:spPr>
        <p:txBody>
          <a:bodyPr bIns="0" anchor="b"/>
          <a:lstStyle>
            <a:lvl1pPr marL="0" indent="0">
              <a:buNone/>
              <a:defRPr sz="133"/>
            </a:lvl1pPr>
          </a:lstStyle>
          <a:p>
            <a:pPr lvl="0"/>
            <a:r>
              <a:rPr lang="en-US" dirty="0" smtClean="0"/>
              <a:t>  </a:t>
            </a:r>
          </a:p>
        </p:txBody>
      </p:sp>
      <p:sp>
        <p:nvSpPr>
          <p:cNvPr id="11" name="TextBox 1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589" indent="-228589">
              <a:buFont typeface="+mj-lt"/>
              <a:buAutoNum type="arabicPeriod"/>
            </a:pPr>
            <a:r>
              <a:rPr lang="en-US" sz="1400" dirty="0">
                <a:solidFill>
                  <a:schemeClr val="bg1"/>
                </a:solidFill>
              </a:rPr>
              <a:t>Select and delete image and click the icon to insert a different image</a:t>
            </a:r>
          </a:p>
          <a:p>
            <a:pPr marL="228589" indent="-228589">
              <a:buFont typeface="+mj-lt"/>
              <a:buAutoNum type="arabicPeriod"/>
            </a:pPr>
            <a:r>
              <a:rPr lang="en-US" sz="1400" dirty="0">
                <a:solidFill>
                  <a:schemeClr val="bg1"/>
                </a:solidFill>
              </a:rPr>
              <a:t>Use the crop tool to position the image within the shape.  </a:t>
            </a:r>
          </a:p>
          <a:p>
            <a:endParaRPr lang="en-US" sz="1800" dirty="0">
              <a:solidFill>
                <a:schemeClr val="bg1"/>
              </a:solidFill>
            </a:endParaRPr>
          </a:p>
        </p:txBody>
      </p:sp>
    </p:spTree>
    <p:extLst>
      <p:ext uri="{BB962C8B-B14F-4D97-AF65-F5344CB8AC3E}">
        <p14:creationId xmlns:p14="http://schemas.microsoft.com/office/powerpoint/2010/main" val="16594925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ic - TWO images">
    <p:bg>
      <p:bgPr>
        <a:solidFill>
          <a:schemeClr val="bg1"/>
        </a:solidFill>
        <a:effectLst/>
      </p:bgPr>
    </p:bg>
    <p:spTree>
      <p:nvGrpSpPr>
        <p:cNvPr id="1" name=""/>
        <p:cNvGrpSpPr/>
        <p:nvPr/>
      </p:nvGrpSpPr>
      <p:grpSpPr>
        <a:xfrm>
          <a:off x="0" y="0"/>
          <a:ext cx="0" cy="0"/>
          <a:chOff x="0" y="0"/>
          <a:chExt cx="0" cy="0"/>
        </a:xfrm>
      </p:grpSpPr>
      <p:sp>
        <p:nvSpPr>
          <p:cNvPr id="13" name="Text Placeholder 6"/>
          <p:cNvSpPr>
            <a:spLocks noGrp="1"/>
          </p:cNvSpPr>
          <p:nvPr>
            <p:ph type="body" sz="quarter" idx="20" hasCustomPrompt="1"/>
          </p:nvPr>
        </p:nvSpPr>
        <p:spPr>
          <a:xfrm>
            <a:off x="0" y="3656123"/>
            <a:ext cx="9144000" cy="3201879"/>
          </a:xfrm>
          <a:solidFill>
            <a:schemeClr val="accent2"/>
          </a:solidFill>
        </p:spPr>
        <p:txBody>
          <a:bodyPr bIns="0" anchor="b" anchorCtr="0"/>
          <a:lstStyle>
            <a:lvl1pPr marL="0" indent="0">
              <a:buNone/>
              <a:defRPr sz="133"/>
            </a:lvl1pPr>
          </a:lstStyle>
          <a:p>
            <a:pPr lvl="0"/>
            <a:r>
              <a:rPr lang="en-US" dirty="0" smtClean="0"/>
              <a:t> </a:t>
            </a:r>
            <a:r>
              <a:rPr lang="en-US" dirty="0" err="1" smtClean="0"/>
              <a:t>x1</a:t>
            </a:r>
            <a:endParaRPr lang="en-US" dirty="0" smtClean="0"/>
          </a:p>
          <a:p>
            <a:pPr lvl="0"/>
            <a:endParaRPr lang="en-US" dirty="0" smtClean="0"/>
          </a:p>
        </p:txBody>
      </p:sp>
      <p:sp>
        <p:nvSpPr>
          <p:cNvPr id="11" name="Picture Placeholder 4"/>
          <p:cNvSpPr>
            <a:spLocks noGrp="1" noChangeAspect="1"/>
          </p:cNvSpPr>
          <p:nvPr>
            <p:ph type="pic" sz="quarter" idx="16" hasCustomPrompt="1"/>
          </p:nvPr>
        </p:nvSpPr>
        <p:spPr>
          <a:xfrm>
            <a:off x="218127" y="2"/>
            <a:ext cx="4480560" cy="3663951"/>
          </a:xfrm>
          <a:solidFill>
            <a:schemeClr val="bg1">
              <a:lumMod val="75000"/>
            </a:schemeClr>
          </a:solidFill>
        </p:spPr>
        <p:txBody>
          <a:bodyPr tIns="1097280" anchor="t" anchorCtr="0"/>
          <a:lstStyle>
            <a:lvl1pPr marL="0" indent="0" algn="ctr">
              <a:buNone/>
              <a:defRPr baseline="0"/>
            </a:lvl1pPr>
          </a:lstStyle>
          <a:p>
            <a:r>
              <a:rPr lang="en-US" dirty="0" smtClean="0"/>
              <a:t>Click icon to insert an image</a:t>
            </a:r>
            <a:endParaRPr lang="en-US" dirty="0"/>
          </a:p>
        </p:txBody>
      </p:sp>
      <p:sp>
        <p:nvSpPr>
          <p:cNvPr id="12" name="Picture Placeholder 4"/>
          <p:cNvSpPr>
            <a:spLocks noGrp="1" noChangeAspect="1"/>
          </p:cNvSpPr>
          <p:nvPr>
            <p:ph type="pic" sz="quarter" idx="17" hasCustomPrompt="1"/>
          </p:nvPr>
        </p:nvSpPr>
        <p:spPr>
          <a:xfrm>
            <a:off x="4682525" y="2"/>
            <a:ext cx="4480560" cy="3663951"/>
          </a:xfrm>
          <a:solidFill>
            <a:schemeClr val="bg1">
              <a:lumMod val="85000"/>
            </a:schemeClr>
          </a:solidFill>
        </p:spPr>
        <p:txBody>
          <a:bodyPr tIns="1097280" anchor="t" anchorCtr="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a:xfrm>
            <a:off x="469900" y="3807285"/>
            <a:ext cx="8674100" cy="787099"/>
          </a:xfrm>
        </p:spPr>
        <p:txBody>
          <a:bodyPr lIns="0"/>
          <a:lstStyle>
            <a:lvl1pPr>
              <a:defRPr sz="2800" b="1">
                <a:solidFill>
                  <a:schemeClr val="bg1"/>
                </a:solidFill>
              </a:defRPr>
            </a:lvl1pPr>
          </a:lstStyle>
          <a:p>
            <a:r>
              <a:rPr lang="en-US" dirty="0" smtClean="0"/>
              <a:t>Science/R&amp;D hero – TWO images</a:t>
            </a:r>
            <a:br>
              <a:rPr lang="en-US" dirty="0" smtClean="0"/>
            </a:br>
            <a:r>
              <a:rPr lang="en-US" dirty="0" smtClean="0"/>
              <a:t>Headline is </a:t>
            </a:r>
            <a:r>
              <a:rPr lang="en-US" dirty="0" err="1" smtClean="0"/>
              <a:t>arial</a:t>
            </a:r>
            <a:r>
              <a:rPr lang="en-US" dirty="0" smtClean="0"/>
              <a:t> in all caps</a:t>
            </a:r>
            <a:endParaRPr lang="en-US" dirty="0"/>
          </a:p>
        </p:txBody>
      </p:sp>
      <p:sp>
        <p:nvSpPr>
          <p:cNvPr id="9" name="Text Placeholder 7"/>
          <p:cNvSpPr>
            <a:spLocks noGrp="1"/>
          </p:cNvSpPr>
          <p:nvPr>
            <p:ph type="body" sz="quarter" idx="14"/>
          </p:nvPr>
        </p:nvSpPr>
        <p:spPr>
          <a:xfrm>
            <a:off x="469900" y="4645420"/>
            <a:ext cx="8434552" cy="1813035"/>
          </a:xfrm>
          <a:noFill/>
        </p:spPr>
        <p:txBody>
          <a:bodyPr lIns="0" tIns="91440"/>
          <a:lstStyle>
            <a:lvl1pPr>
              <a:defRPr sz="2400">
                <a:solidFill>
                  <a:schemeClr val="bg1"/>
                </a:solidFill>
              </a:defRPr>
            </a:lvl1pPr>
            <a:lvl2pPr>
              <a:defRPr sz="22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3" name="Slide Number Placeholder 2"/>
          <p:cNvSpPr>
            <a:spLocks noGrp="1"/>
          </p:cNvSpPr>
          <p:nvPr>
            <p:ph type="sldNum" sz="quarter" idx="18"/>
          </p:nvPr>
        </p:nvSpPr>
        <p:spPr>
          <a:xfrm>
            <a:off x="4343400" y="6473709"/>
            <a:ext cx="457200" cy="182880"/>
          </a:xfrm>
          <a:prstGeom prst="rect">
            <a:avLst/>
          </a:prstGeom>
        </p:spPr>
        <p:txBody>
          <a:bodyPr/>
          <a:lstStyle>
            <a:lvl1pPr>
              <a:defRPr>
                <a:solidFill>
                  <a:schemeClr val="bg1"/>
                </a:solidFill>
              </a:defRPr>
            </a:lvl1pPr>
          </a:lstStyle>
          <a:p>
            <a:fld id="{AEFAAC5A-9C4F-4278-920D-DF2BAB595749}" type="slidenum">
              <a:rPr lang="en-US" smtClean="0"/>
              <a:pPr/>
              <a:t>‹#›</a:t>
            </a:fld>
            <a:endParaRPr lang="en-US" dirty="0"/>
          </a:p>
        </p:txBody>
      </p:sp>
      <p:sp>
        <p:nvSpPr>
          <p:cNvPr id="10" name="Text Placeholder 4"/>
          <p:cNvSpPr>
            <a:spLocks noGrp="1"/>
          </p:cNvSpPr>
          <p:nvPr>
            <p:ph type="body" sz="quarter" idx="12" hasCustomPrompt="1"/>
          </p:nvPr>
        </p:nvSpPr>
        <p:spPr>
          <a:xfrm>
            <a:off x="0" y="-3"/>
            <a:ext cx="228600" cy="6858000"/>
          </a:xfrm>
          <a:solidFill>
            <a:schemeClr val="accent1"/>
          </a:solidFill>
        </p:spPr>
        <p:txBody>
          <a:bodyPr bIns="0" anchor="b"/>
          <a:lstStyle>
            <a:lvl1pPr marL="0" indent="0">
              <a:buNone/>
              <a:defRPr sz="133"/>
            </a:lvl1pPr>
          </a:lstStyle>
          <a:p>
            <a:pPr lvl="0"/>
            <a:r>
              <a:rPr lang="en-US" dirty="0" smtClean="0"/>
              <a:t>  </a:t>
            </a:r>
          </a:p>
        </p:txBody>
      </p:sp>
      <p:sp>
        <p:nvSpPr>
          <p:cNvPr id="14" name="TextBox 13"/>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589" indent="-228589">
              <a:buFont typeface="+mj-lt"/>
              <a:buAutoNum type="arabicPeriod"/>
            </a:pPr>
            <a:r>
              <a:rPr lang="en-US" sz="1400" dirty="0">
                <a:solidFill>
                  <a:schemeClr val="bg1"/>
                </a:solidFill>
              </a:rPr>
              <a:t>Select and delete image and click the icon to insert a different image</a:t>
            </a:r>
          </a:p>
          <a:p>
            <a:pPr marL="228589" indent="-228589">
              <a:buFont typeface="+mj-lt"/>
              <a:buAutoNum type="arabicPeriod"/>
            </a:pPr>
            <a:r>
              <a:rPr lang="en-US" sz="1400" dirty="0">
                <a:solidFill>
                  <a:schemeClr val="bg1"/>
                </a:solidFill>
              </a:rPr>
              <a:t>Use the crop tool to position the image within the shape.  </a:t>
            </a:r>
          </a:p>
          <a:p>
            <a:endParaRPr lang="en-US" sz="1800" dirty="0">
              <a:solidFill>
                <a:schemeClr val="bg1"/>
              </a:solidFill>
            </a:endParaRPr>
          </a:p>
        </p:txBody>
      </p:sp>
    </p:spTree>
    <p:extLst>
      <p:ext uri="{BB962C8B-B14F-4D97-AF65-F5344CB8AC3E}">
        <p14:creationId xmlns:p14="http://schemas.microsoft.com/office/powerpoint/2010/main" val="27095363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ic - THREE Images">
    <p:bg>
      <p:bgPr>
        <a:solidFill>
          <a:schemeClr val="bg1"/>
        </a:solidFill>
        <a:effectLst/>
      </p:bgPr>
    </p:bg>
    <p:spTree>
      <p:nvGrpSpPr>
        <p:cNvPr id="1" name=""/>
        <p:cNvGrpSpPr/>
        <p:nvPr/>
      </p:nvGrpSpPr>
      <p:grpSpPr>
        <a:xfrm>
          <a:off x="0" y="0"/>
          <a:ext cx="0" cy="0"/>
          <a:chOff x="0" y="0"/>
          <a:chExt cx="0" cy="0"/>
        </a:xfrm>
      </p:grpSpPr>
      <p:sp>
        <p:nvSpPr>
          <p:cNvPr id="11" name="Text Placeholder 6"/>
          <p:cNvSpPr>
            <a:spLocks noGrp="1"/>
          </p:cNvSpPr>
          <p:nvPr>
            <p:ph type="body" sz="quarter" idx="19" hasCustomPrompt="1"/>
          </p:nvPr>
        </p:nvSpPr>
        <p:spPr>
          <a:xfrm>
            <a:off x="0" y="3656123"/>
            <a:ext cx="9144000" cy="3201879"/>
          </a:xfrm>
          <a:solidFill>
            <a:schemeClr val="accent2"/>
          </a:solidFill>
        </p:spPr>
        <p:txBody>
          <a:bodyPr bIns="0" anchor="b" anchorCtr="0"/>
          <a:lstStyle>
            <a:lvl1pPr marL="0" indent="0">
              <a:buNone/>
              <a:defRPr sz="133"/>
            </a:lvl1pPr>
          </a:lstStyle>
          <a:p>
            <a:pPr lvl="0"/>
            <a:r>
              <a:rPr lang="en-US" dirty="0" smtClean="0"/>
              <a:t> </a:t>
            </a:r>
            <a:r>
              <a:rPr lang="en-US" dirty="0" err="1" smtClean="0"/>
              <a:t>x1</a:t>
            </a:r>
            <a:endParaRPr lang="en-US" dirty="0" smtClean="0"/>
          </a:p>
          <a:p>
            <a:pPr lvl="0"/>
            <a:endParaRPr lang="en-US" dirty="0" smtClean="0"/>
          </a:p>
        </p:txBody>
      </p:sp>
      <p:sp>
        <p:nvSpPr>
          <p:cNvPr id="5" name="Picture Placeholder 4"/>
          <p:cNvSpPr>
            <a:spLocks noGrp="1" noChangeAspect="1"/>
          </p:cNvSpPr>
          <p:nvPr>
            <p:ph type="pic" sz="quarter" idx="13" hasCustomPrompt="1"/>
          </p:nvPr>
        </p:nvSpPr>
        <p:spPr>
          <a:xfrm>
            <a:off x="218127" y="1"/>
            <a:ext cx="2990088" cy="3673643"/>
          </a:xfrm>
          <a:solidFill>
            <a:schemeClr val="bg1">
              <a:lumMod val="8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9" name="Picture Placeholder 4"/>
          <p:cNvSpPr>
            <a:spLocks noGrp="1" noChangeAspect="1"/>
          </p:cNvSpPr>
          <p:nvPr>
            <p:ph type="pic" sz="quarter" idx="15" hasCustomPrompt="1"/>
          </p:nvPr>
        </p:nvSpPr>
        <p:spPr>
          <a:xfrm>
            <a:off x="3194237" y="1"/>
            <a:ext cx="2990088" cy="3673643"/>
          </a:xfrm>
          <a:solidFill>
            <a:schemeClr val="bg1">
              <a:lumMod val="7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10" name="Picture Placeholder 4"/>
          <p:cNvSpPr>
            <a:spLocks noGrp="1" noChangeAspect="1"/>
          </p:cNvSpPr>
          <p:nvPr>
            <p:ph type="pic" sz="quarter" idx="16" hasCustomPrompt="1"/>
          </p:nvPr>
        </p:nvSpPr>
        <p:spPr>
          <a:xfrm>
            <a:off x="6186112" y="1"/>
            <a:ext cx="2957888" cy="3673643"/>
          </a:xfrm>
          <a:solidFill>
            <a:schemeClr val="bg1">
              <a:lumMod val="8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8" name="Text Placeholder 7"/>
          <p:cNvSpPr>
            <a:spLocks noGrp="1"/>
          </p:cNvSpPr>
          <p:nvPr>
            <p:ph type="body" sz="quarter" idx="14"/>
          </p:nvPr>
        </p:nvSpPr>
        <p:spPr>
          <a:xfrm>
            <a:off x="469900" y="4645420"/>
            <a:ext cx="8434552" cy="1813035"/>
          </a:xfrm>
          <a:noFill/>
        </p:spPr>
        <p:txBody>
          <a:bodyPr lIns="0" tIns="91440"/>
          <a:lstStyle>
            <a:lvl1pPr>
              <a:defRPr sz="2400">
                <a:solidFill>
                  <a:schemeClr val="bg1"/>
                </a:solidFill>
              </a:defRPr>
            </a:lvl1pPr>
            <a:lvl2pPr>
              <a:defRPr sz="22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 name="Title 1"/>
          <p:cNvSpPr>
            <a:spLocks noGrp="1"/>
          </p:cNvSpPr>
          <p:nvPr>
            <p:ph type="title" hasCustomPrompt="1"/>
          </p:nvPr>
        </p:nvSpPr>
        <p:spPr>
          <a:xfrm>
            <a:off x="469900" y="3807285"/>
            <a:ext cx="8674100" cy="787099"/>
          </a:xfrm>
        </p:spPr>
        <p:txBody>
          <a:bodyPr lIns="0"/>
          <a:lstStyle>
            <a:lvl1pPr>
              <a:defRPr sz="2800" b="1">
                <a:solidFill>
                  <a:schemeClr val="bg1"/>
                </a:solidFill>
              </a:defRPr>
            </a:lvl1pPr>
          </a:lstStyle>
          <a:p>
            <a:r>
              <a:rPr lang="en-US" dirty="0" smtClean="0"/>
              <a:t>Science/R&amp;D hero – Three images</a:t>
            </a:r>
            <a:br>
              <a:rPr lang="en-US" dirty="0" smtClean="0"/>
            </a:br>
            <a:r>
              <a:rPr lang="en-US" dirty="0" smtClean="0"/>
              <a:t>Headline is </a:t>
            </a:r>
            <a:r>
              <a:rPr lang="en-US" dirty="0" err="1" smtClean="0"/>
              <a:t>arial</a:t>
            </a:r>
            <a:r>
              <a:rPr lang="en-US" dirty="0" smtClean="0"/>
              <a:t> in all caps</a:t>
            </a:r>
            <a:endParaRPr lang="en-US" dirty="0"/>
          </a:p>
        </p:txBody>
      </p:sp>
      <p:sp>
        <p:nvSpPr>
          <p:cNvPr id="3" name="Slide Number Placeholder 2"/>
          <p:cNvSpPr>
            <a:spLocks noGrp="1"/>
          </p:cNvSpPr>
          <p:nvPr>
            <p:ph type="sldNum" sz="quarter" idx="17"/>
          </p:nvPr>
        </p:nvSpPr>
        <p:spPr>
          <a:xfrm>
            <a:off x="4343400" y="6473709"/>
            <a:ext cx="457200" cy="182880"/>
          </a:xfrm>
          <a:prstGeom prst="rect">
            <a:avLst/>
          </a:prstGeom>
        </p:spPr>
        <p:txBody>
          <a:bodyPr/>
          <a:lstStyle>
            <a:lvl1pPr>
              <a:defRPr>
                <a:solidFill>
                  <a:schemeClr val="bg1"/>
                </a:solidFill>
              </a:defRPr>
            </a:lvl1pPr>
          </a:lstStyle>
          <a:p>
            <a:fld id="{AEFAAC5A-9C4F-4278-920D-DF2BAB595749}" type="slidenum">
              <a:rPr lang="en-US" smtClean="0"/>
              <a:pPr/>
              <a:t>‹#›</a:t>
            </a:fld>
            <a:endParaRPr lang="en-US" dirty="0"/>
          </a:p>
        </p:txBody>
      </p:sp>
      <p:sp>
        <p:nvSpPr>
          <p:cNvPr id="12" name="Text Placeholder 4"/>
          <p:cNvSpPr>
            <a:spLocks noGrp="1"/>
          </p:cNvSpPr>
          <p:nvPr>
            <p:ph type="body" sz="quarter" idx="12" hasCustomPrompt="1"/>
          </p:nvPr>
        </p:nvSpPr>
        <p:spPr>
          <a:xfrm>
            <a:off x="0" y="-3"/>
            <a:ext cx="228600" cy="6858000"/>
          </a:xfrm>
          <a:solidFill>
            <a:schemeClr val="accent1"/>
          </a:solidFill>
        </p:spPr>
        <p:txBody>
          <a:bodyPr bIns="0" anchor="b"/>
          <a:lstStyle>
            <a:lvl1pPr marL="0" indent="0">
              <a:buNone/>
              <a:defRPr sz="133"/>
            </a:lvl1pPr>
          </a:lstStyle>
          <a:p>
            <a:pPr lvl="0"/>
            <a:r>
              <a:rPr lang="en-US" dirty="0" smtClean="0"/>
              <a:t>  </a:t>
            </a:r>
          </a:p>
        </p:txBody>
      </p:sp>
      <p:sp>
        <p:nvSpPr>
          <p:cNvPr id="13" name="TextBox 12"/>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589" indent="-228589">
              <a:buFont typeface="+mj-lt"/>
              <a:buAutoNum type="arabicPeriod"/>
            </a:pPr>
            <a:r>
              <a:rPr lang="en-US" sz="1400" dirty="0">
                <a:solidFill>
                  <a:schemeClr val="bg1"/>
                </a:solidFill>
              </a:rPr>
              <a:t>Select and delete image and click the icon to insert a different image</a:t>
            </a:r>
          </a:p>
          <a:p>
            <a:pPr marL="228589" indent="-228589">
              <a:buFont typeface="+mj-lt"/>
              <a:buAutoNum type="arabicPeriod"/>
            </a:pPr>
            <a:r>
              <a:rPr lang="en-US" sz="1400" dirty="0">
                <a:solidFill>
                  <a:schemeClr val="bg1"/>
                </a:solidFill>
              </a:rPr>
              <a:t>Use the crop tool to position the image within the shape.  </a:t>
            </a:r>
          </a:p>
          <a:p>
            <a:endParaRPr lang="en-US" sz="1800" dirty="0">
              <a:solidFill>
                <a:schemeClr val="bg1"/>
              </a:solidFill>
            </a:endParaRPr>
          </a:p>
        </p:txBody>
      </p:sp>
    </p:spTree>
    <p:extLst>
      <p:ext uri="{BB962C8B-B14F-4D97-AF65-F5344CB8AC3E}">
        <p14:creationId xmlns:p14="http://schemas.microsoft.com/office/powerpoint/2010/main" val="30129783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ic - FOUR Images">
    <p:bg>
      <p:bgPr>
        <a:solidFill>
          <a:schemeClr val="bg1"/>
        </a:solidFill>
        <a:effectLst/>
      </p:bgPr>
    </p:bg>
    <p:spTree>
      <p:nvGrpSpPr>
        <p:cNvPr id="1" name=""/>
        <p:cNvGrpSpPr/>
        <p:nvPr/>
      </p:nvGrpSpPr>
      <p:grpSpPr>
        <a:xfrm>
          <a:off x="0" y="0"/>
          <a:ext cx="0" cy="0"/>
          <a:chOff x="0" y="0"/>
          <a:chExt cx="0" cy="0"/>
        </a:xfrm>
      </p:grpSpPr>
      <p:sp>
        <p:nvSpPr>
          <p:cNvPr id="19" name="Text Placeholder 6"/>
          <p:cNvSpPr>
            <a:spLocks noGrp="1"/>
          </p:cNvSpPr>
          <p:nvPr>
            <p:ph type="body" sz="quarter" idx="24" hasCustomPrompt="1"/>
          </p:nvPr>
        </p:nvSpPr>
        <p:spPr>
          <a:xfrm>
            <a:off x="0" y="0"/>
            <a:ext cx="9144000" cy="6858000"/>
          </a:xfrm>
          <a:solidFill>
            <a:schemeClr val="accent2"/>
          </a:solidFill>
        </p:spPr>
        <p:txBody>
          <a:bodyPr bIns="0" anchor="b" anchorCtr="0"/>
          <a:lstStyle>
            <a:lvl1pPr marL="0" indent="0">
              <a:buNone/>
              <a:defRPr sz="133"/>
            </a:lvl1pPr>
          </a:lstStyle>
          <a:p>
            <a:pPr lvl="0"/>
            <a:r>
              <a:rPr lang="en-US" dirty="0" smtClean="0"/>
              <a:t> </a:t>
            </a:r>
            <a:r>
              <a:rPr lang="en-US" dirty="0" err="1" smtClean="0"/>
              <a:t>x1</a:t>
            </a:r>
            <a:endParaRPr lang="en-US" dirty="0" smtClean="0"/>
          </a:p>
          <a:p>
            <a:pPr lvl="0"/>
            <a:endParaRPr lang="en-US" dirty="0" smtClean="0"/>
          </a:p>
        </p:txBody>
      </p:sp>
      <p:sp>
        <p:nvSpPr>
          <p:cNvPr id="5" name="Picture Placeholder 4"/>
          <p:cNvSpPr>
            <a:spLocks noGrp="1" noChangeAspect="1"/>
          </p:cNvSpPr>
          <p:nvPr>
            <p:ph type="pic" sz="quarter" idx="13" hasCustomPrompt="1"/>
          </p:nvPr>
        </p:nvSpPr>
        <p:spPr>
          <a:xfrm>
            <a:off x="218127" y="1654176"/>
            <a:ext cx="2240280" cy="2238283"/>
          </a:xfrm>
          <a:solidFill>
            <a:schemeClr val="bg1">
              <a:lumMod val="8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9" name="Picture Placeholder 4"/>
          <p:cNvSpPr>
            <a:spLocks noGrp="1" noChangeAspect="1"/>
          </p:cNvSpPr>
          <p:nvPr>
            <p:ph type="pic" sz="quarter" idx="15" hasCustomPrompt="1"/>
          </p:nvPr>
        </p:nvSpPr>
        <p:spPr>
          <a:xfrm>
            <a:off x="2453235" y="1654176"/>
            <a:ext cx="2240280" cy="2238283"/>
          </a:xfrm>
          <a:solidFill>
            <a:schemeClr val="bg1">
              <a:lumMod val="7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10" name="Picture Placeholder 4"/>
          <p:cNvSpPr>
            <a:spLocks noGrp="1" noChangeAspect="1"/>
          </p:cNvSpPr>
          <p:nvPr>
            <p:ph type="pic" sz="quarter" idx="16" hasCustomPrompt="1"/>
          </p:nvPr>
        </p:nvSpPr>
        <p:spPr>
          <a:xfrm>
            <a:off x="4688341" y="1654176"/>
            <a:ext cx="2240280" cy="2238283"/>
          </a:xfrm>
          <a:solidFill>
            <a:schemeClr val="bg1">
              <a:lumMod val="8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11" name="Picture Placeholder 4"/>
          <p:cNvSpPr>
            <a:spLocks noGrp="1" noChangeAspect="1"/>
          </p:cNvSpPr>
          <p:nvPr>
            <p:ph type="pic" sz="quarter" idx="17" hasCustomPrompt="1"/>
          </p:nvPr>
        </p:nvSpPr>
        <p:spPr>
          <a:xfrm>
            <a:off x="6906022" y="1654176"/>
            <a:ext cx="2240280" cy="2238283"/>
          </a:xfrm>
          <a:solidFill>
            <a:schemeClr val="bg1">
              <a:lumMod val="7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8" name="Text Placeholder 7"/>
          <p:cNvSpPr>
            <a:spLocks noGrp="1"/>
          </p:cNvSpPr>
          <p:nvPr>
            <p:ph type="body" sz="quarter" idx="14"/>
          </p:nvPr>
        </p:nvSpPr>
        <p:spPr>
          <a:xfrm>
            <a:off x="469900" y="4645420"/>
            <a:ext cx="8434552" cy="1813035"/>
          </a:xfrm>
          <a:noFill/>
        </p:spPr>
        <p:txBody>
          <a:bodyPr lIns="0" tIns="91440"/>
          <a:lstStyle>
            <a:lvl1pPr>
              <a:defRPr sz="2400">
                <a:solidFill>
                  <a:schemeClr val="bg1"/>
                </a:solidFill>
              </a:defRPr>
            </a:lvl1pPr>
            <a:lvl2pPr>
              <a:defRPr sz="22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3" name="Title 2"/>
          <p:cNvSpPr>
            <a:spLocks noGrp="1"/>
          </p:cNvSpPr>
          <p:nvPr>
            <p:ph type="title" hasCustomPrompt="1"/>
          </p:nvPr>
        </p:nvSpPr>
        <p:spPr/>
        <p:txBody>
          <a:bodyPr/>
          <a:lstStyle>
            <a:lvl1pPr>
              <a:defRPr>
                <a:solidFill>
                  <a:schemeClr val="bg1"/>
                </a:solidFill>
              </a:defRPr>
            </a:lvl1pPr>
          </a:lstStyle>
          <a:p>
            <a:r>
              <a:rPr lang="en-US" dirty="0" smtClean="0"/>
              <a:t>Science/R&amp;D hero – four images</a:t>
            </a:r>
            <a:br>
              <a:rPr lang="en-US" dirty="0" smtClean="0"/>
            </a:br>
            <a:r>
              <a:rPr lang="en-US" dirty="0" smtClean="0"/>
              <a:t>Headline is </a:t>
            </a:r>
            <a:r>
              <a:rPr lang="en-US" dirty="0" err="1" smtClean="0"/>
              <a:t>arial</a:t>
            </a:r>
            <a:r>
              <a:rPr lang="en-US" dirty="0" smtClean="0"/>
              <a:t> in all caps</a:t>
            </a:r>
            <a:endParaRPr lang="en-US" dirty="0"/>
          </a:p>
        </p:txBody>
      </p:sp>
      <p:sp>
        <p:nvSpPr>
          <p:cNvPr id="4" name="Text Placeholder 3"/>
          <p:cNvSpPr>
            <a:spLocks noGrp="1"/>
          </p:cNvSpPr>
          <p:nvPr>
            <p:ph type="body" sz="quarter" idx="18" hasCustomPrompt="1"/>
          </p:nvPr>
        </p:nvSpPr>
        <p:spPr>
          <a:xfrm>
            <a:off x="218128" y="3931764"/>
            <a:ext cx="2238469" cy="477837"/>
          </a:xfrm>
        </p:spPr>
        <p:txBody>
          <a:bodyPr lIns="91440" rIns="91440"/>
          <a:lstStyle>
            <a:lvl1pPr marL="0" indent="0">
              <a:lnSpc>
                <a:spcPct val="95000"/>
              </a:lnSpc>
              <a:buNone/>
              <a:defRPr sz="1200" b="0" baseline="0">
                <a:solidFill>
                  <a:schemeClr val="bg1"/>
                </a:solidFill>
              </a:defRPr>
            </a:lvl1pPr>
          </a:lstStyle>
          <a:p>
            <a:pPr lvl="0"/>
            <a:r>
              <a:rPr lang="en-US" dirty="0" smtClean="0"/>
              <a:t>Image caption Image caption Image caption Image caption Image</a:t>
            </a:r>
            <a:endParaRPr lang="en-US" dirty="0"/>
          </a:p>
        </p:txBody>
      </p:sp>
      <p:sp>
        <p:nvSpPr>
          <p:cNvPr id="16" name="Text Placeholder 3"/>
          <p:cNvSpPr>
            <a:spLocks noGrp="1"/>
          </p:cNvSpPr>
          <p:nvPr>
            <p:ph type="body" sz="quarter" idx="19" hasCustomPrompt="1"/>
          </p:nvPr>
        </p:nvSpPr>
        <p:spPr>
          <a:xfrm>
            <a:off x="2442598" y="3931764"/>
            <a:ext cx="2238469" cy="477837"/>
          </a:xfrm>
        </p:spPr>
        <p:txBody>
          <a:bodyPr lIns="91440" rIns="91440"/>
          <a:lstStyle>
            <a:lvl1pPr marL="0" indent="0">
              <a:lnSpc>
                <a:spcPct val="95000"/>
              </a:lnSpc>
              <a:buNone/>
              <a:defRPr sz="1200" b="0">
                <a:solidFill>
                  <a:schemeClr val="bg1"/>
                </a:solidFill>
              </a:defRPr>
            </a:lvl1pPr>
          </a:lstStyle>
          <a:p>
            <a:pPr lvl="0"/>
            <a:r>
              <a:rPr lang="en-US" dirty="0" smtClean="0"/>
              <a:t>Image caption Image caption Image caption Image caption Image</a:t>
            </a:r>
            <a:endParaRPr lang="en-US" dirty="0"/>
          </a:p>
        </p:txBody>
      </p:sp>
      <p:sp>
        <p:nvSpPr>
          <p:cNvPr id="17" name="Text Placeholder 3"/>
          <p:cNvSpPr>
            <a:spLocks noGrp="1"/>
          </p:cNvSpPr>
          <p:nvPr>
            <p:ph type="body" sz="quarter" idx="20" hasCustomPrompt="1"/>
          </p:nvPr>
        </p:nvSpPr>
        <p:spPr>
          <a:xfrm>
            <a:off x="4681066" y="3931764"/>
            <a:ext cx="2238469" cy="477837"/>
          </a:xfrm>
        </p:spPr>
        <p:txBody>
          <a:bodyPr lIns="91440" rIns="91440"/>
          <a:lstStyle>
            <a:lvl1pPr marL="0" indent="0">
              <a:lnSpc>
                <a:spcPct val="95000"/>
              </a:lnSpc>
              <a:buNone/>
              <a:defRPr sz="1200" b="0">
                <a:solidFill>
                  <a:schemeClr val="bg1"/>
                </a:solidFill>
              </a:defRPr>
            </a:lvl1pPr>
          </a:lstStyle>
          <a:p>
            <a:pPr lvl="0"/>
            <a:r>
              <a:rPr lang="en-US" dirty="0" smtClean="0"/>
              <a:t>Image caption Image caption Image caption Image caption Image</a:t>
            </a:r>
            <a:endParaRPr lang="en-US" dirty="0"/>
          </a:p>
        </p:txBody>
      </p:sp>
      <p:sp>
        <p:nvSpPr>
          <p:cNvPr id="18" name="Text Placeholder 3"/>
          <p:cNvSpPr>
            <a:spLocks noGrp="1"/>
          </p:cNvSpPr>
          <p:nvPr>
            <p:ph type="body" sz="quarter" idx="21" hasCustomPrompt="1"/>
          </p:nvPr>
        </p:nvSpPr>
        <p:spPr>
          <a:xfrm>
            <a:off x="6905535" y="3931764"/>
            <a:ext cx="2238469" cy="477837"/>
          </a:xfrm>
        </p:spPr>
        <p:txBody>
          <a:bodyPr lIns="91440" rIns="91440"/>
          <a:lstStyle>
            <a:lvl1pPr marL="0" indent="0">
              <a:lnSpc>
                <a:spcPct val="95000"/>
              </a:lnSpc>
              <a:buNone/>
              <a:defRPr sz="1200" b="0">
                <a:solidFill>
                  <a:schemeClr val="bg1"/>
                </a:solidFill>
              </a:defRPr>
            </a:lvl1pPr>
          </a:lstStyle>
          <a:p>
            <a:pPr lvl="0"/>
            <a:r>
              <a:rPr lang="en-US" dirty="0" smtClean="0"/>
              <a:t>Image caption Image caption Image caption Image caption Image</a:t>
            </a:r>
            <a:endParaRPr lang="en-US" dirty="0"/>
          </a:p>
        </p:txBody>
      </p:sp>
      <p:sp>
        <p:nvSpPr>
          <p:cNvPr id="2" name="Slide Number Placeholder 1"/>
          <p:cNvSpPr>
            <a:spLocks noGrp="1"/>
          </p:cNvSpPr>
          <p:nvPr>
            <p:ph type="sldNum" sz="quarter" idx="22"/>
          </p:nvPr>
        </p:nvSpPr>
        <p:spPr>
          <a:xfrm>
            <a:off x="4343400" y="6473709"/>
            <a:ext cx="457200" cy="182880"/>
          </a:xfrm>
          <a:prstGeom prst="rect">
            <a:avLst/>
          </a:prstGeom>
        </p:spPr>
        <p:txBody>
          <a:bodyPr/>
          <a:lstStyle>
            <a:lvl1pPr>
              <a:defRPr>
                <a:solidFill>
                  <a:schemeClr val="bg1"/>
                </a:solidFill>
              </a:defRPr>
            </a:lvl1pPr>
          </a:lstStyle>
          <a:p>
            <a:fld id="{AEFAAC5A-9C4F-4278-920D-DF2BAB595749}" type="slidenum">
              <a:rPr lang="en-US" smtClean="0"/>
              <a:pPr/>
              <a:t>‹#›</a:t>
            </a:fld>
            <a:endParaRPr lang="en-US" dirty="0"/>
          </a:p>
        </p:txBody>
      </p:sp>
      <p:sp>
        <p:nvSpPr>
          <p:cNvPr id="6" name="Footer Placeholder 5"/>
          <p:cNvSpPr>
            <a:spLocks noGrp="1"/>
          </p:cNvSpPr>
          <p:nvPr>
            <p:ph type="ftr" sz="quarter" idx="23"/>
          </p:nvPr>
        </p:nvSpPr>
        <p:spPr>
          <a:xfrm>
            <a:off x="0" y="-1"/>
            <a:ext cx="228600" cy="6858000"/>
          </a:xfrm>
          <a:prstGeom prst="rect">
            <a:avLst/>
          </a:prstGeom>
        </p:spPr>
        <p:txBody>
          <a:bodyPr/>
          <a:lstStyle/>
          <a:p>
            <a:endParaRPr lang="en-US" dirty="0"/>
          </a:p>
        </p:txBody>
      </p:sp>
      <p:sp>
        <p:nvSpPr>
          <p:cNvPr id="20" name="Text Placeholder 4"/>
          <p:cNvSpPr>
            <a:spLocks noGrp="1"/>
          </p:cNvSpPr>
          <p:nvPr>
            <p:ph type="body" sz="quarter" idx="12" hasCustomPrompt="1"/>
          </p:nvPr>
        </p:nvSpPr>
        <p:spPr>
          <a:xfrm>
            <a:off x="0" y="-3"/>
            <a:ext cx="228600" cy="6858000"/>
          </a:xfrm>
          <a:solidFill>
            <a:schemeClr val="accent1"/>
          </a:solidFill>
        </p:spPr>
        <p:txBody>
          <a:bodyPr bIns="0" anchor="b"/>
          <a:lstStyle>
            <a:lvl1pPr marL="0" indent="0">
              <a:buNone/>
              <a:defRPr sz="133"/>
            </a:lvl1pPr>
          </a:lstStyle>
          <a:p>
            <a:pPr lvl="0"/>
            <a:r>
              <a:rPr lang="en-US" dirty="0" smtClean="0"/>
              <a:t>  </a:t>
            </a:r>
          </a:p>
        </p:txBody>
      </p:sp>
      <p:sp>
        <p:nvSpPr>
          <p:cNvPr id="21" name="TextBox 2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589" indent="-228589">
              <a:buFont typeface="+mj-lt"/>
              <a:buAutoNum type="arabicPeriod"/>
            </a:pPr>
            <a:r>
              <a:rPr lang="en-US" sz="1400" dirty="0">
                <a:solidFill>
                  <a:schemeClr val="bg1"/>
                </a:solidFill>
              </a:rPr>
              <a:t>Select and delete image and click the icon to insert a different image</a:t>
            </a:r>
          </a:p>
          <a:p>
            <a:pPr marL="228589" indent="-228589">
              <a:buFont typeface="+mj-lt"/>
              <a:buAutoNum type="arabicPeriod"/>
            </a:pPr>
            <a:r>
              <a:rPr lang="en-US" sz="1400" dirty="0">
                <a:solidFill>
                  <a:schemeClr val="bg1"/>
                </a:solidFill>
              </a:rPr>
              <a:t>Use the crop tool to position the image within the shape.  </a:t>
            </a:r>
          </a:p>
          <a:p>
            <a:endParaRPr lang="en-US" sz="1800" dirty="0">
              <a:solidFill>
                <a:schemeClr val="bg1"/>
              </a:solidFill>
            </a:endParaRPr>
          </a:p>
        </p:txBody>
      </p:sp>
    </p:spTree>
    <p:extLst>
      <p:ext uri="{BB962C8B-B14F-4D97-AF65-F5344CB8AC3E}">
        <p14:creationId xmlns:p14="http://schemas.microsoft.com/office/powerpoint/2010/main" val="13956527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_*Video">
    <p:spTree>
      <p:nvGrpSpPr>
        <p:cNvPr id="1" name=""/>
        <p:cNvGrpSpPr/>
        <p:nvPr/>
      </p:nvGrpSpPr>
      <p:grpSpPr>
        <a:xfrm>
          <a:off x="0" y="0"/>
          <a:ext cx="0" cy="0"/>
          <a:chOff x="0" y="0"/>
          <a:chExt cx="0" cy="0"/>
        </a:xfrm>
      </p:grpSpPr>
      <p:sp>
        <p:nvSpPr>
          <p:cNvPr id="3" name="Rectangle 2"/>
          <p:cNvSpPr/>
          <p:nvPr/>
        </p:nvSpPr>
        <p:spPr>
          <a:xfrm>
            <a:off x="0" y="-6724"/>
            <a:ext cx="9144000" cy="6864724"/>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1097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DA9C640-81C4-49F6-9C56-392C447F2C2D}" type="datetime1">
              <a:rPr lang="en-US"/>
              <a:pPr>
                <a:defRPr/>
              </a:pPr>
              <a:t>6/8/2018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Advanced Photon Source, Argonne National Laboratory</a:t>
            </a:r>
          </a:p>
        </p:txBody>
      </p:sp>
      <p:sp>
        <p:nvSpPr>
          <p:cNvPr id="6" name="Rectangle 6"/>
          <p:cNvSpPr>
            <a:spLocks noGrp="1" noChangeArrowheads="1"/>
          </p:cNvSpPr>
          <p:nvPr>
            <p:ph type="sldNum" sz="quarter" idx="12"/>
          </p:nvPr>
        </p:nvSpPr>
        <p:spPr>
          <a:ln/>
        </p:spPr>
        <p:txBody>
          <a:bodyPr/>
          <a:lstStyle>
            <a:lvl1pPr>
              <a:defRPr/>
            </a:lvl1pPr>
          </a:lstStyle>
          <a:p>
            <a:pPr>
              <a:defRPr/>
            </a:pPr>
            <a:fld id="{62B9E87E-CCED-442C-AD77-15FA3DEDEDDA}" type="slidenum">
              <a:rPr lang="en-US"/>
              <a:pPr>
                <a:defRPr/>
              </a:pPr>
              <a:t>‹#›</a:t>
            </a:fld>
            <a:endParaRPr lang="en-US"/>
          </a:p>
        </p:txBody>
      </p:sp>
    </p:spTree>
    <p:extLst>
      <p:ext uri="{BB962C8B-B14F-4D97-AF65-F5344CB8AC3E}">
        <p14:creationId xmlns:p14="http://schemas.microsoft.com/office/powerpoint/2010/main" val="215499998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smtClean="0"/>
              <a:t>TITLE AND CONTENT </a:t>
            </a:r>
            <a:br>
              <a:rPr lang="en-US" dirty="0" smtClean="0"/>
            </a:br>
            <a:r>
              <a:rPr lang="en-US" dirty="0" smtClean="0"/>
              <a:t>Headline in </a:t>
            </a:r>
            <a:r>
              <a:rPr lang="en-US" dirty="0" err="1" smtClean="0"/>
              <a:t>arial</a:t>
            </a:r>
            <a:r>
              <a:rPr lang="en-US" dirty="0" smtClean="0"/>
              <a:t> and all caps</a:t>
            </a:r>
            <a:endParaRPr lang="en-US" dirty="0"/>
          </a:p>
        </p:txBody>
      </p:sp>
      <p:sp>
        <p:nvSpPr>
          <p:cNvPr id="6" name="Text Placeholder 5"/>
          <p:cNvSpPr>
            <a:spLocks noGrp="1"/>
          </p:cNvSpPr>
          <p:nvPr>
            <p:ph type="body" sz="quarter" idx="12" hasCustomPrompt="1"/>
          </p:nvPr>
        </p:nvSpPr>
        <p:spPr>
          <a:xfrm>
            <a:off x="457204" y="1168749"/>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4" name="TextBox 3"/>
          <p:cNvSpPr txBox="1"/>
          <p:nvPr userDrawn="1"/>
        </p:nvSpPr>
        <p:spPr>
          <a:xfrm>
            <a:off x="2148354" y="1445567"/>
            <a:ext cx="184731" cy="369332"/>
          </a:xfrm>
          <a:prstGeom prst="rect">
            <a:avLst/>
          </a:prstGeom>
          <a:noFill/>
        </p:spPr>
        <p:txBody>
          <a:bodyPr wrap="none" rtlCol="0">
            <a:spAutoFit/>
          </a:bodyPr>
          <a:lstStyle/>
          <a:p>
            <a:endParaRPr lang="en-US" sz="1800" dirty="0"/>
          </a:p>
        </p:txBody>
      </p:sp>
      <p:sp>
        <p:nvSpPr>
          <p:cNvPr id="7" name="Slide Number Placeholder 6"/>
          <p:cNvSpPr>
            <a:spLocks noGrp="1"/>
          </p:cNvSpPr>
          <p:nvPr>
            <p:ph type="sldNum" sz="quarter" idx="13"/>
          </p:nvPr>
        </p:nvSpPr>
        <p:spPr>
          <a:xfrm>
            <a:off x="4343400" y="6473709"/>
            <a:ext cx="457200" cy="182880"/>
          </a:xfrm>
          <a:prstGeom prst="rect">
            <a:avLst/>
          </a:prstGeom>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39814670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lumns-TWO">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a:xfrm>
            <a:off x="4343400" y="6473709"/>
            <a:ext cx="457200" cy="182880"/>
          </a:xfrm>
          <a:prstGeom prst="rect">
            <a:avLst/>
          </a:prstGeom>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4" y="1168749"/>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4" name="Text Placeholder 3"/>
          <p:cNvSpPr>
            <a:spLocks noGrp="1"/>
          </p:cNvSpPr>
          <p:nvPr>
            <p:ph type="body" sz="quarter" idx="13"/>
          </p:nvPr>
        </p:nvSpPr>
        <p:spPr>
          <a:xfrm>
            <a:off x="457200" y="1699998"/>
            <a:ext cx="4023360" cy="4422775"/>
          </a:xfrm>
        </p:spPr>
        <p:txBody>
          <a:bodyPr/>
          <a:lstStyle>
            <a:lvl1pPr>
              <a:defRPr sz="1800"/>
            </a:lvl1pPr>
            <a:lvl2pPr marL="457178" indent="-173030">
              <a:spcBef>
                <a:spcPts val="0"/>
              </a:spcBef>
              <a:defRPr sz="1800"/>
            </a:lvl2pPr>
            <a:lvl3pPr marL="627031" indent="-128582">
              <a:defRPr sz="1800"/>
            </a:lvl3pPr>
            <a:lvl4pPr marL="865145" indent="-171442">
              <a:defRPr sz="1400"/>
            </a:lvl4pPr>
            <a:lvl5pPr marL="1084209" indent="-171442">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3"/>
          <p:cNvSpPr>
            <a:spLocks noGrp="1"/>
          </p:cNvSpPr>
          <p:nvPr>
            <p:ph type="body" sz="quarter" idx="14"/>
          </p:nvPr>
        </p:nvSpPr>
        <p:spPr>
          <a:xfrm>
            <a:off x="4700588" y="1685710"/>
            <a:ext cx="4023360" cy="4422775"/>
          </a:xfrm>
        </p:spPr>
        <p:txBody>
          <a:bodyPr/>
          <a:lstStyle>
            <a:lvl1pPr>
              <a:defRPr sz="1800"/>
            </a:lvl1pPr>
            <a:lvl2pPr marL="457178" indent="-173030">
              <a:spcBef>
                <a:spcPts val="0"/>
              </a:spcBef>
              <a:defRPr sz="1800"/>
            </a:lvl2pPr>
            <a:lvl3pPr marL="627031" indent="-128582">
              <a:defRPr sz="1800"/>
            </a:lvl3pPr>
            <a:lvl4pPr marL="865145" indent="-171442">
              <a:defRPr sz="1400"/>
            </a:lvl4pPr>
            <a:lvl5pPr marL="1084209" indent="-171442">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hasCustomPrompt="1"/>
          </p:nvPr>
        </p:nvSpPr>
        <p:spPr/>
        <p:txBody>
          <a:bodyPr/>
          <a:lstStyle>
            <a:lvl1pPr>
              <a:defRPr/>
            </a:lvl1pPr>
          </a:lstStyle>
          <a:p>
            <a:r>
              <a:rPr lang="en-US" dirty="0" smtClean="0"/>
              <a:t>Two-column CONTENT slide</a:t>
            </a:r>
            <a:br>
              <a:rPr lang="en-US" dirty="0" smtClean="0"/>
            </a:br>
            <a:r>
              <a:rPr lang="en-US" dirty="0" smtClean="0"/>
              <a:t>one or two lines for headline</a:t>
            </a:r>
            <a:endParaRPr lang="en-US" dirty="0"/>
          </a:p>
        </p:txBody>
      </p:sp>
    </p:spTree>
    <p:extLst>
      <p:ext uri="{BB962C8B-B14F-4D97-AF65-F5344CB8AC3E}">
        <p14:creationId xmlns:p14="http://schemas.microsoft.com/office/powerpoint/2010/main" val="34075724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lumns-TWO w/boxed heads">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60895" y="2263769"/>
            <a:ext cx="4114800" cy="3835883"/>
          </a:xfrm>
          <a:ln>
            <a:solidFill>
              <a:schemeClr val="bg1">
                <a:lumMod val="50000"/>
              </a:schemeClr>
            </a:solidFill>
          </a:ln>
        </p:spPr>
        <p:txBody>
          <a:bodyPr lIns="182880" tIns="91440" rIns="91440"/>
          <a:lstStyle>
            <a:lvl1pPr>
              <a:defRPr sz="1800"/>
            </a:lvl1pPr>
            <a:lvl2pPr marL="457178" indent="-173030">
              <a:defRPr sz="1800"/>
            </a:lvl2pPr>
            <a:lvl3pPr marL="627031" indent="-128582">
              <a:defRPr sz="1800"/>
            </a:lvl3pPr>
            <a:lvl4pPr marL="865145" indent="-171442">
              <a:defRPr sz="1400"/>
            </a:lvl4pPr>
            <a:lvl5pPr marL="1084209" indent="-171442">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3"/>
          <p:cNvSpPr>
            <a:spLocks noGrp="1"/>
          </p:cNvSpPr>
          <p:nvPr>
            <p:ph type="body" sz="quarter" idx="14"/>
          </p:nvPr>
        </p:nvSpPr>
        <p:spPr>
          <a:xfrm>
            <a:off x="4714875" y="2263769"/>
            <a:ext cx="4114800" cy="3835883"/>
          </a:xfrm>
          <a:ln>
            <a:solidFill>
              <a:schemeClr val="bg1">
                <a:lumMod val="50000"/>
              </a:schemeClr>
            </a:solidFill>
          </a:ln>
        </p:spPr>
        <p:txBody>
          <a:bodyPr lIns="182880" tIns="91440" rIns="91440"/>
          <a:lstStyle>
            <a:lvl1pPr>
              <a:defRPr sz="1800"/>
            </a:lvl1pPr>
            <a:lvl2pPr marL="457178" indent="-173030">
              <a:defRPr sz="1800"/>
            </a:lvl2pPr>
            <a:lvl3pPr marL="627031" indent="-128582">
              <a:defRPr sz="1800"/>
            </a:lvl3pPr>
            <a:lvl4pPr marL="865145" indent="-171442">
              <a:defRPr sz="1400"/>
            </a:lvl4pPr>
            <a:lvl5pPr marL="1084209" indent="-171442">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quarter" idx="16" hasCustomPrompt="1"/>
          </p:nvPr>
        </p:nvSpPr>
        <p:spPr>
          <a:xfrm>
            <a:off x="4714875" y="1684231"/>
            <a:ext cx="4114800" cy="620999"/>
          </a:xfrm>
          <a:prstGeom prst="rect">
            <a:avLst/>
          </a:prstGeom>
          <a:solidFill>
            <a:schemeClr val="accent1"/>
          </a:solidFill>
          <a:ln w="9525">
            <a:solidFill>
              <a:schemeClr val="accent1"/>
            </a:solidFill>
            <a:miter lim="800000"/>
          </a:ln>
        </p:spPr>
        <p:txBody>
          <a:bodyPr lIns="182880" bIns="0" anchor="ctr"/>
          <a:lstStyle>
            <a:lvl1pPr marL="0" indent="0" algn="l">
              <a:lnSpc>
                <a:spcPct val="100000"/>
              </a:lnSpc>
              <a:buNone/>
              <a:defRPr sz="1800" b="1" cap="all" baseline="0">
                <a:solidFill>
                  <a:schemeClr val="bg1"/>
                </a:solidFill>
              </a:defRPr>
            </a:lvl1pPr>
            <a:lvl2pPr marL="457178" indent="-173030">
              <a:defRPr sz="1600"/>
            </a:lvl2pPr>
            <a:lvl3pPr marL="627031" indent="-128582">
              <a:defRPr sz="1400"/>
            </a:lvl3pPr>
            <a:lvl4pPr marL="865145" indent="-171442">
              <a:defRPr sz="1200"/>
            </a:lvl4pPr>
            <a:lvl5pPr marL="1084209" indent="-171442">
              <a:defRPr sz="1200"/>
            </a:lvl5pPr>
          </a:lstStyle>
          <a:p>
            <a:pPr lvl="0"/>
            <a:r>
              <a:rPr lang="en-US" dirty="0" smtClean="0"/>
              <a:t>Click to Add Headline</a:t>
            </a:r>
          </a:p>
        </p:txBody>
      </p:sp>
      <p:sp>
        <p:nvSpPr>
          <p:cNvPr id="5" name="Slide Number Placeholder 4"/>
          <p:cNvSpPr>
            <a:spLocks noGrp="1"/>
          </p:cNvSpPr>
          <p:nvPr>
            <p:ph type="sldNum" sz="quarter" idx="10"/>
          </p:nvPr>
        </p:nvSpPr>
        <p:spPr>
          <a:xfrm>
            <a:off x="4343400" y="6473709"/>
            <a:ext cx="457200" cy="182880"/>
          </a:xfrm>
          <a:prstGeom prst="rect">
            <a:avLst/>
          </a:prstGeom>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4" y="1168749"/>
            <a:ext cx="8372901" cy="499715"/>
          </a:xfrm>
          <a:noFill/>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9" name="Text Placeholder 3"/>
          <p:cNvSpPr>
            <a:spLocks noGrp="1"/>
          </p:cNvSpPr>
          <p:nvPr>
            <p:ph type="body" sz="quarter" idx="15" hasCustomPrompt="1"/>
          </p:nvPr>
        </p:nvSpPr>
        <p:spPr>
          <a:xfrm>
            <a:off x="460895" y="1684231"/>
            <a:ext cx="4114800" cy="620999"/>
          </a:xfrm>
          <a:prstGeom prst="rect">
            <a:avLst/>
          </a:prstGeom>
          <a:solidFill>
            <a:schemeClr val="accent1"/>
          </a:solidFill>
          <a:ln w="9525">
            <a:solidFill>
              <a:schemeClr val="accent1"/>
            </a:solidFill>
            <a:miter lim="800000"/>
          </a:ln>
          <a:effectLst/>
        </p:spPr>
        <p:txBody>
          <a:bodyPr lIns="182880" bIns="0" anchor="ctr"/>
          <a:lstStyle>
            <a:lvl1pPr marL="0" indent="0" algn="l">
              <a:lnSpc>
                <a:spcPct val="100000"/>
              </a:lnSpc>
              <a:buNone/>
              <a:defRPr sz="1800" b="1" cap="all" baseline="0">
                <a:solidFill>
                  <a:schemeClr val="bg1"/>
                </a:solidFill>
              </a:defRPr>
            </a:lvl1pPr>
            <a:lvl2pPr marL="457178" indent="-173030">
              <a:defRPr sz="1600"/>
            </a:lvl2pPr>
            <a:lvl3pPr marL="627031" indent="-128582">
              <a:defRPr sz="1400"/>
            </a:lvl3pPr>
            <a:lvl4pPr marL="865145" indent="-171442">
              <a:defRPr sz="1200"/>
            </a:lvl4pPr>
            <a:lvl5pPr marL="1084209" indent="-171442">
              <a:defRPr sz="1200"/>
            </a:lvl5pPr>
          </a:lstStyle>
          <a:p>
            <a:pPr lvl="0"/>
            <a:r>
              <a:rPr lang="en-US" dirty="0" smtClean="0"/>
              <a:t>Click to Add Headline</a:t>
            </a:r>
          </a:p>
        </p:txBody>
      </p:sp>
      <p:sp>
        <p:nvSpPr>
          <p:cNvPr id="2" name="Title 1"/>
          <p:cNvSpPr>
            <a:spLocks noGrp="1"/>
          </p:cNvSpPr>
          <p:nvPr>
            <p:ph type="title" hasCustomPrompt="1"/>
          </p:nvPr>
        </p:nvSpPr>
        <p:spPr/>
        <p:txBody>
          <a:bodyPr/>
          <a:lstStyle>
            <a:lvl1pPr>
              <a:defRPr baseline="0"/>
            </a:lvl1pPr>
          </a:lstStyle>
          <a:p>
            <a:r>
              <a:rPr lang="en-US" dirty="0" smtClean="0"/>
              <a:t>Two-column CONTENT slide</a:t>
            </a:r>
            <a:br>
              <a:rPr lang="en-US" dirty="0" smtClean="0"/>
            </a:br>
            <a:r>
              <a:rPr lang="en-US" dirty="0" smtClean="0"/>
              <a:t>with box treatment</a:t>
            </a:r>
            <a:endParaRPr lang="en-US" dirty="0"/>
          </a:p>
        </p:txBody>
      </p:sp>
    </p:spTree>
    <p:extLst>
      <p:ext uri="{BB962C8B-B14F-4D97-AF65-F5344CB8AC3E}">
        <p14:creationId xmlns:p14="http://schemas.microsoft.com/office/powerpoint/2010/main" val="34234057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a:xfrm>
            <a:off x="4343400" y="6473709"/>
            <a:ext cx="457200" cy="182880"/>
          </a:xfrm>
          <a:prstGeom prst="rect">
            <a:avLst/>
          </a:prstGeom>
        </p:spPr>
        <p:txBody>
          <a:bodyPr/>
          <a:lstStyle/>
          <a:p>
            <a:fld id="{A5FEC96C-AFD1-4C49-9493-F5643E5E2E8F}" type="slidenum">
              <a:rPr lang="en-US" smtClean="0"/>
              <a:t>‹#›</a:t>
            </a:fld>
            <a:endParaRPr lang="en-US" dirty="0"/>
          </a:p>
        </p:txBody>
      </p:sp>
      <p:sp>
        <p:nvSpPr>
          <p:cNvPr id="4" name="Text Placeholder 3"/>
          <p:cNvSpPr>
            <a:spLocks noGrp="1"/>
          </p:cNvSpPr>
          <p:nvPr>
            <p:ph type="body" sz="quarter" idx="13"/>
          </p:nvPr>
        </p:nvSpPr>
        <p:spPr>
          <a:xfrm>
            <a:off x="4503575" y="1699997"/>
            <a:ext cx="4319750" cy="2249431"/>
          </a:xfrm>
        </p:spPr>
        <p:txBody>
          <a:bodyPr tIns="0"/>
          <a:lstStyle>
            <a:lvl1pPr>
              <a:spcBef>
                <a:spcPts val="600"/>
              </a:spcBef>
              <a:defRPr sz="1800"/>
            </a:lvl1pPr>
            <a:lvl2pPr marL="457178" indent="-173030">
              <a:spcBef>
                <a:spcPts val="0"/>
              </a:spcBef>
              <a:defRPr sz="1800"/>
            </a:lvl2pPr>
            <a:lvl3pPr marL="627031" indent="-128582">
              <a:spcBef>
                <a:spcPts val="0"/>
              </a:spcBef>
              <a:defRPr sz="1800"/>
            </a:lvl3pPr>
            <a:lvl4pPr marL="865145" indent="-171442">
              <a:spcBef>
                <a:spcPts val="0"/>
              </a:spcBef>
              <a:defRPr sz="1600"/>
            </a:lvl4pPr>
            <a:lvl5pPr marL="1084209" indent="-171442">
              <a:spcBef>
                <a:spcPts val="0"/>
              </a:spcBef>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4"/>
          <p:cNvSpPr>
            <a:spLocks noGrp="1"/>
          </p:cNvSpPr>
          <p:nvPr>
            <p:ph type="pic" sz="quarter" idx="15" hasCustomPrompt="1"/>
          </p:nvPr>
        </p:nvSpPr>
        <p:spPr>
          <a:xfrm>
            <a:off x="495681" y="1699995"/>
            <a:ext cx="3729481" cy="2286000"/>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12" name="Picture Placeholder 4"/>
          <p:cNvSpPr>
            <a:spLocks noGrp="1"/>
          </p:cNvSpPr>
          <p:nvPr>
            <p:ph type="pic" sz="quarter" idx="16" hasCustomPrompt="1"/>
          </p:nvPr>
        </p:nvSpPr>
        <p:spPr>
          <a:xfrm>
            <a:off x="495681" y="4080588"/>
            <a:ext cx="3729481" cy="2286000"/>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p:txBody>
          <a:bodyPr/>
          <a:lstStyle>
            <a:lvl1pPr>
              <a:defRPr baseline="0"/>
            </a:lvl1pPr>
          </a:lstStyle>
          <a:p>
            <a:r>
              <a:rPr lang="en-US" dirty="0" smtClean="0"/>
              <a:t>TWO IMAGES – VERTICAL</a:t>
            </a:r>
            <a:br>
              <a:rPr lang="en-US" dirty="0" smtClean="0"/>
            </a:br>
            <a:r>
              <a:rPr lang="en-US" dirty="0" smtClean="0"/>
              <a:t>Headline in </a:t>
            </a:r>
            <a:r>
              <a:rPr lang="en-US" dirty="0" err="1" smtClean="0"/>
              <a:t>arial</a:t>
            </a:r>
            <a:r>
              <a:rPr lang="en-US" dirty="0" smtClean="0"/>
              <a:t> and all caps</a:t>
            </a:r>
            <a:endParaRPr lang="en-US" dirty="0"/>
          </a:p>
        </p:txBody>
      </p:sp>
      <p:sp>
        <p:nvSpPr>
          <p:cNvPr id="8" name="Text Placeholder 5"/>
          <p:cNvSpPr>
            <a:spLocks noGrp="1"/>
          </p:cNvSpPr>
          <p:nvPr>
            <p:ph type="body" sz="quarter" idx="12" hasCustomPrompt="1"/>
          </p:nvPr>
        </p:nvSpPr>
        <p:spPr>
          <a:xfrm>
            <a:off x="457204" y="1168749"/>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10" name="Text Placeholder 3"/>
          <p:cNvSpPr>
            <a:spLocks noGrp="1"/>
          </p:cNvSpPr>
          <p:nvPr>
            <p:ph type="body" sz="quarter" idx="18"/>
          </p:nvPr>
        </p:nvSpPr>
        <p:spPr>
          <a:xfrm>
            <a:off x="4503575" y="4066959"/>
            <a:ext cx="4319750" cy="2249431"/>
          </a:xfrm>
        </p:spPr>
        <p:txBody>
          <a:bodyPr tIns="0"/>
          <a:lstStyle>
            <a:lvl1pPr>
              <a:spcBef>
                <a:spcPts val="600"/>
              </a:spcBef>
              <a:defRPr sz="1800"/>
            </a:lvl1pPr>
            <a:lvl2pPr marL="457178" indent="-173030">
              <a:spcBef>
                <a:spcPts val="0"/>
              </a:spcBef>
              <a:defRPr sz="1800"/>
            </a:lvl2pPr>
            <a:lvl3pPr marL="627031" indent="-128582">
              <a:spcBef>
                <a:spcPts val="0"/>
              </a:spcBef>
              <a:defRPr sz="1800"/>
            </a:lvl3pPr>
            <a:lvl4pPr marL="865145" indent="-171442">
              <a:spcBef>
                <a:spcPts val="0"/>
              </a:spcBef>
              <a:defRPr sz="1600"/>
            </a:lvl4pPr>
            <a:lvl5pPr marL="1084209" indent="-171442">
              <a:spcBef>
                <a:spcPts val="0"/>
              </a:spcBef>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Box 1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589" indent="-228589">
              <a:buFont typeface="+mj-lt"/>
              <a:buAutoNum type="arabicPeriod"/>
            </a:pPr>
            <a:r>
              <a:rPr lang="en-US" sz="1400" dirty="0">
                <a:solidFill>
                  <a:schemeClr val="bg1"/>
                </a:solidFill>
              </a:rPr>
              <a:t>Select and delete image and click the icon to insert a different image</a:t>
            </a:r>
          </a:p>
          <a:p>
            <a:pPr marL="228589" indent="-228589">
              <a:buFont typeface="+mj-lt"/>
              <a:buAutoNum type="arabicPeriod"/>
            </a:pPr>
            <a:r>
              <a:rPr lang="en-US" sz="1400" dirty="0">
                <a:solidFill>
                  <a:schemeClr val="bg1"/>
                </a:solidFill>
              </a:rPr>
              <a:t>Use the crop tool to position the image within the shape.  </a:t>
            </a:r>
          </a:p>
          <a:p>
            <a:endParaRPr lang="en-US" sz="1800" dirty="0">
              <a:solidFill>
                <a:schemeClr val="bg1"/>
              </a:solidFill>
            </a:endParaRPr>
          </a:p>
        </p:txBody>
      </p:sp>
    </p:spTree>
    <p:extLst>
      <p:ext uri="{BB962C8B-B14F-4D97-AF65-F5344CB8AC3E}">
        <p14:creationId xmlns:p14="http://schemas.microsoft.com/office/powerpoint/2010/main" val="77794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a:xfrm>
            <a:off x="4343400" y="6473709"/>
            <a:ext cx="457200" cy="182880"/>
          </a:xfrm>
          <a:prstGeom prst="rect">
            <a:avLst/>
          </a:prstGeom>
        </p:spPr>
        <p:txBody>
          <a:bodyPr/>
          <a:lstStyle/>
          <a:p>
            <a:fld id="{A5FEC96C-AFD1-4C49-9493-F5643E5E2E8F}" type="slidenum">
              <a:rPr lang="en-US" smtClean="0"/>
              <a:t>‹#›</a:t>
            </a:fld>
            <a:endParaRPr lang="en-US" dirty="0"/>
          </a:p>
        </p:txBody>
      </p:sp>
      <p:sp>
        <p:nvSpPr>
          <p:cNvPr id="4" name="Text Placeholder 3"/>
          <p:cNvSpPr>
            <a:spLocks noGrp="1"/>
          </p:cNvSpPr>
          <p:nvPr>
            <p:ph type="body" sz="quarter" idx="13"/>
          </p:nvPr>
        </p:nvSpPr>
        <p:spPr>
          <a:xfrm>
            <a:off x="3045309" y="1731528"/>
            <a:ext cx="5814912" cy="1479363"/>
          </a:xfrm>
        </p:spPr>
        <p:txBody>
          <a:bodyPr tIns="0"/>
          <a:lstStyle>
            <a:lvl1pPr>
              <a:spcBef>
                <a:spcPts val="600"/>
              </a:spcBef>
              <a:defRPr sz="1800"/>
            </a:lvl1pPr>
            <a:lvl2pPr marL="457178" indent="-173030">
              <a:spcBef>
                <a:spcPts val="0"/>
              </a:spcBef>
              <a:defRPr sz="1800"/>
            </a:lvl2pPr>
            <a:lvl3pPr marL="627031" indent="-128582">
              <a:spcBef>
                <a:spcPts val="0"/>
              </a:spcBef>
              <a:defRPr sz="1800"/>
            </a:lvl3pPr>
            <a:lvl4pPr marL="865145" indent="-171442">
              <a:spcBef>
                <a:spcPts val="0"/>
              </a:spcBef>
              <a:defRPr sz="1600"/>
            </a:lvl4pPr>
            <a:lvl5pPr marL="1084209" indent="-171442">
              <a:spcBef>
                <a:spcPts val="0"/>
              </a:spcBef>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4"/>
          <p:cNvSpPr>
            <a:spLocks noGrp="1"/>
          </p:cNvSpPr>
          <p:nvPr>
            <p:ph type="pic" sz="quarter" idx="15" hasCustomPrompt="1"/>
          </p:nvPr>
        </p:nvSpPr>
        <p:spPr>
          <a:xfrm>
            <a:off x="489394" y="1720415"/>
            <a:ext cx="2023746" cy="1347056"/>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12" name="Picture Placeholder 4"/>
          <p:cNvSpPr>
            <a:spLocks noGrp="1"/>
          </p:cNvSpPr>
          <p:nvPr>
            <p:ph type="pic" sz="quarter" idx="16" hasCustomPrompt="1"/>
          </p:nvPr>
        </p:nvSpPr>
        <p:spPr>
          <a:xfrm>
            <a:off x="487018" y="3290408"/>
            <a:ext cx="2028507" cy="1347056"/>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p:txBody>
          <a:bodyPr/>
          <a:lstStyle>
            <a:lvl1pPr>
              <a:defRPr baseline="0"/>
            </a:lvl1pPr>
          </a:lstStyle>
          <a:p>
            <a:r>
              <a:rPr lang="en-US" dirty="0" smtClean="0"/>
              <a:t>THREE IMAGES – VERTICAL</a:t>
            </a:r>
            <a:br>
              <a:rPr lang="en-US" dirty="0" smtClean="0"/>
            </a:br>
            <a:r>
              <a:rPr lang="en-US" dirty="0" smtClean="0"/>
              <a:t>Headline in </a:t>
            </a:r>
            <a:r>
              <a:rPr lang="en-US" dirty="0" err="1" smtClean="0"/>
              <a:t>arial</a:t>
            </a:r>
            <a:r>
              <a:rPr lang="en-US" dirty="0" smtClean="0"/>
              <a:t> and all caps</a:t>
            </a:r>
            <a:endParaRPr lang="en-US" dirty="0"/>
          </a:p>
        </p:txBody>
      </p:sp>
      <p:sp>
        <p:nvSpPr>
          <p:cNvPr id="8" name="Text Placeholder 5"/>
          <p:cNvSpPr>
            <a:spLocks noGrp="1"/>
          </p:cNvSpPr>
          <p:nvPr>
            <p:ph type="body" sz="quarter" idx="12" hasCustomPrompt="1"/>
          </p:nvPr>
        </p:nvSpPr>
        <p:spPr>
          <a:xfrm>
            <a:off x="457204" y="1168749"/>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10" name="Text Placeholder 3"/>
          <p:cNvSpPr>
            <a:spLocks noGrp="1"/>
          </p:cNvSpPr>
          <p:nvPr>
            <p:ph type="body" sz="quarter" idx="18"/>
          </p:nvPr>
        </p:nvSpPr>
        <p:spPr>
          <a:xfrm>
            <a:off x="3045309" y="3304769"/>
            <a:ext cx="5814912" cy="1479363"/>
          </a:xfrm>
        </p:spPr>
        <p:txBody>
          <a:bodyPr tIns="0"/>
          <a:lstStyle>
            <a:lvl1pPr>
              <a:spcBef>
                <a:spcPts val="600"/>
              </a:spcBef>
              <a:defRPr sz="1800"/>
            </a:lvl1pPr>
            <a:lvl2pPr marL="457178" indent="-173030">
              <a:spcBef>
                <a:spcPts val="0"/>
              </a:spcBef>
              <a:defRPr sz="1800"/>
            </a:lvl2pPr>
            <a:lvl3pPr marL="627031" indent="-128582">
              <a:spcBef>
                <a:spcPts val="0"/>
              </a:spcBef>
              <a:defRPr sz="1800"/>
            </a:lvl3pPr>
            <a:lvl4pPr marL="865145" indent="-171442">
              <a:spcBef>
                <a:spcPts val="0"/>
              </a:spcBef>
              <a:defRPr sz="1600"/>
            </a:lvl4pPr>
            <a:lvl5pPr marL="1084209" indent="-171442">
              <a:spcBef>
                <a:spcPts val="0"/>
              </a:spcBef>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Picture Placeholder 4"/>
          <p:cNvSpPr>
            <a:spLocks noGrp="1"/>
          </p:cNvSpPr>
          <p:nvPr>
            <p:ph type="pic" sz="quarter" idx="19" hasCustomPrompt="1"/>
          </p:nvPr>
        </p:nvSpPr>
        <p:spPr>
          <a:xfrm>
            <a:off x="487017" y="4872981"/>
            <a:ext cx="2028507" cy="1347056"/>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15" name="Text Placeholder 3"/>
          <p:cNvSpPr>
            <a:spLocks noGrp="1"/>
          </p:cNvSpPr>
          <p:nvPr>
            <p:ph type="body" sz="quarter" idx="20"/>
          </p:nvPr>
        </p:nvSpPr>
        <p:spPr>
          <a:xfrm>
            <a:off x="3045309" y="4856121"/>
            <a:ext cx="5814912" cy="1479363"/>
          </a:xfrm>
        </p:spPr>
        <p:txBody>
          <a:bodyPr tIns="0"/>
          <a:lstStyle>
            <a:lvl1pPr>
              <a:spcBef>
                <a:spcPts val="600"/>
              </a:spcBef>
              <a:defRPr sz="1800"/>
            </a:lvl1pPr>
            <a:lvl2pPr marL="457178" indent="-173030">
              <a:spcBef>
                <a:spcPts val="0"/>
              </a:spcBef>
              <a:defRPr sz="1800"/>
            </a:lvl2pPr>
            <a:lvl3pPr marL="627031" indent="-128582">
              <a:spcBef>
                <a:spcPts val="0"/>
              </a:spcBef>
              <a:defRPr sz="1800"/>
            </a:lvl3pPr>
            <a:lvl4pPr marL="865145" indent="-171442">
              <a:spcBef>
                <a:spcPts val="0"/>
              </a:spcBef>
              <a:defRPr sz="1600"/>
            </a:lvl4pPr>
            <a:lvl5pPr marL="1084209" indent="-171442">
              <a:spcBef>
                <a:spcPts val="0"/>
              </a:spcBef>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extBox 15"/>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589" indent="-228589">
              <a:buFont typeface="+mj-lt"/>
              <a:buAutoNum type="arabicPeriod"/>
            </a:pPr>
            <a:r>
              <a:rPr lang="en-US" sz="1400" dirty="0">
                <a:solidFill>
                  <a:schemeClr val="bg1"/>
                </a:solidFill>
              </a:rPr>
              <a:t>Select and delete image and click the icon to insert a different image</a:t>
            </a:r>
          </a:p>
          <a:p>
            <a:pPr marL="228589" indent="-228589">
              <a:buFont typeface="+mj-lt"/>
              <a:buAutoNum type="arabicPeriod"/>
            </a:pPr>
            <a:r>
              <a:rPr lang="en-US" sz="1400" dirty="0">
                <a:solidFill>
                  <a:schemeClr val="bg1"/>
                </a:solidFill>
              </a:rPr>
              <a:t>Use the crop tool to position the image within the shape.  </a:t>
            </a:r>
          </a:p>
          <a:p>
            <a:endParaRPr lang="en-US" sz="1800" dirty="0">
              <a:solidFill>
                <a:schemeClr val="bg1"/>
              </a:solidFill>
            </a:endParaRPr>
          </a:p>
        </p:txBody>
      </p:sp>
    </p:spTree>
    <p:extLst>
      <p:ext uri="{BB962C8B-B14F-4D97-AF65-F5344CB8AC3E}">
        <p14:creationId xmlns:p14="http://schemas.microsoft.com/office/powerpoint/2010/main" val="59636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a:xfrm>
            <a:off x="4343400" y="6473709"/>
            <a:ext cx="457200" cy="182880"/>
          </a:xfrm>
          <a:prstGeom prst="rect">
            <a:avLst/>
          </a:prstGeom>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4" y="1168749"/>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4" name="Text Placeholder 3"/>
          <p:cNvSpPr>
            <a:spLocks noGrp="1"/>
          </p:cNvSpPr>
          <p:nvPr>
            <p:ph type="body" sz="quarter" idx="13"/>
          </p:nvPr>
        </p:nvSpPr>
        <p:spPr>
          <a:xfrm>
            <a:off x="488732" y="3998349"/>
            <a:ext cx="4114800" cy="2129163"/>
          </a:xfrm>
        </p:spPr>
        <p:txBody>
          <a:bodyPr tIns="91440"/>
          <a:lstStyle>
            <a:lvl1pPr>
              <a:spcBef>
                <a:spcPts val="600"/>
              </a:spcBef>
              <a:defRPr sz="1800"/>
            </a:lvl1pPr>
            <a:lvl2pPr marL="457178" indent="-173030">
              <a:spcBef>
                <a:spcPts val="0"/>
              </a:spcBef>
              <a:defRPr sz="1800"/>
            </a:lvl2pPr>
            <a:lvl3pPr marL="627031" indent="-128582">
              <a:spcBef>
                <a:spcPts val="0"/>
              </a:spcBef>
              <a:defRPr sz="1800"/>
            </a:lvl3pPr>
            <a:lvl4pPr marL="865145" indent="-171442">
              <a:spcBef>
                <a:spcPts val="0"/>
              </a:spcBef>
              <a:defRPr sz="1600"/>
            </a:lvl4pPr>
            <a:lvl5pPr marL="1084209" indent="-171442">
              <a:spcBef>
                <a:spcPts val="0"/>
              </a:spcBef>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3"/>
          <p:cNvSpPr>
            <a:spLocks noGrp="1"/>
          </p:cNvSpPr>
          <p:nvPr>
            <p:ph type="body" sz="quarter" idx="14"/>
          </p:nvPr>
        </p:nvSpPr>
        <p:spPr>
          <a:xfrm>
            <a:off x="4716219" y="3998349"/>
            <a:ext cx="4097585" cy="2129163"/>
          </a:xfrm>
        </p:spPr>
        <p:txBody>
          <a:bodyPr tIns="91440"/>
          <a:lstStyle>
            <a:lvl1pPr>
              <a:spcBef>
                <a:spcPts val="600"/>
              </a:spcBef>
              <a:defRPr sz="1800"/>
            </a:lvl1pPr>
            <a:lvl2pPr marL="457178" indent="-173030">
              <a:spcBef>
                <a:spcPts val="0"/>
              </a:spcBef>
              <a:defRPr sz="1800"/>
            </a:lvl2pPr>
            <a:lvl3pPr marL="627031" indent="-128582">
              <a:spcBef>
                <a:spcPts val="0"/>
              </a:spcBef>
              <a:defRPr sz="1800"/>
            </a:lvl3pPr>
            <a:lvl4pPr marL="865145" indent="-171442">
              <a:spcBef>
                <a:spcPts val="0"/>
              </a:spcBef>
              <a:defRPr sz="1600"/>
            </a:lvl4pPr>
            <a:lvl5pPr marL="1084209" indent="-171442">
              <a:spcBef>
                <a:spcPts val="0"/>
              </a:spcBef>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4"/>
          <p:cNvSpPr>
            <a:spLocks noGrp="1"/>
          </p:cNvSpPr>
          <p:nvPr>
            <p:ph type="pic" sz="quarter" idx="15" hasCustomPrompt="1"/>
          </p:nvPr>
        </p:nvSpPr>
        <p:spPr>
          <a:xfrm>
            <a:off x="495679" y="1699995"/>
            <a:ext cx="4023360" cy="2286000"/>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12" name="Picture Placeholder 4"/>
          <p:cNvSpPr>
            <a:spLocks noGrp="1"/>
          </p:cNvSpPr>
          <p:nvPr>
            <p:ph type="pic" sz="quarter" idx="16" hasCustomPrompt="1"/>
          </p:nvPr>
        </p:nvSpPr>
        <p:spPr>
          <a:xfrm>
            <a:off x="4709050" y="1699995"/>
            <a:ext cx="4023360" cy="2286000"/>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p:txBody>
          <a:bodyPr/>
          <a:lstStyle>
            <a:lvl1pPr>
              <a:defRPr baseline="0"/>
            </a:lvl1pPr>
          </a:lstStyle>
          <a:p>
            <a:r>
              <a:rPr lang="en-US" dirty="0" smtClean="0"/>
              <a:t>TWO IMAGES – top HORIZONTAL</a:t>
            </a:r>
            <a:br>
              <a:rPr lang="en-US" dirty="0" smtClean="0"/>
            </a:br>
            <a:r>
              <a:rPr lang="en-US" dirty="0" smtClean="0"/>
              <a:t>Headline in </a:t>
            </a:r>
            <a:r>
              <a:rPr lang="en-US" dirty="0" err="1" smtClean="0"/>
              <a:t>arial</a:t>
            </a:r>
            <a:r>
              <a:rPr lang="en-US" dirty="0" smtClean="0"/>
              <a:t> and all caps</a:t>
            </a:r>
            <a:endParaRPr lang="en-US" dirty="0"/>
          </a:p>
        </p:txBody>
      </p:sp>
      <p:sp>
        <p:nvSpPr>
          <p:cNvPr id="10" name="TextBox 9"/>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p>
          <a:p>
            <a:pPr marL="228589" indent="-228589">
              <a:buFont typeface="+mj-lt"/>
              <a:buAutoNum type="arabicPeriod"/>
            </a:pPr>
            <a:r>
              <a:rPr lang="en-US" sz="1400" dirty="0" smtClean="0">
                <a:solidFill>
                  <a:schemeClr val="bg1"/>
                </a:solidFill>
              </a:rPr>
              <a:t>Select </a:t>
            </a:r>
            <a:r>
              <a:rPr lang="en-US" sz="1400" dirty="0">
                <a:solidFill>
                  <a:schemeClr val="bg1"/>
                </a:solidFill>
              </a:rPr>
              <a:t>and delete image and click the icon to insert a different image</a:t>
            </a:r>
          </a:p>
          <a:p>
            <a:pPr marL="228589" indent="-228589">
              <a:buFont typeface="+mj-lt"/>
              <a:buAutoNum type="arabicPeriod"/>
            </a:pPr>
            <a:r>
              <a:rPr lang="en-US" sz="1400" dirty="0">
                <a:solidFill>
                  <a:schemeClr val="bg1"/>
                </a:solidFill>
              </a:rPr>
              <a:t>Use the crop tool to position the image within the shape.  </a:t>
            </a:r>
          </a:p>
          <a:p>
            <a:endParaRPr lang="en-US" sz="1800" dirty="0">
              <a:solidFill>
                <a:schemeClr val="bg1"/>
              </a:solidFill>
            </a:endParaRPr>
          </a:p>
        </p:txBody>
      </p:sp>
    </p:spTree>
    <p:extLst>
      <p:ext uri="{BB962C8B-B14F-4D97-AF65-F5344CB8AC3E}">
        <p14:creationId xmlns:p14="http://schemas.microsoft.com/office/powerpoint/2010/main" val="42013504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IMAGES - Bottom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a:xfrm>
            <a:off x="4343400" y="6473709"/>
            <a:ext cx="457200" cy="182880"/>
          </a:xfrm>
          <a:prstGeom prst="rect">
            <a:avLst/>
          </a:prstGeom>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4" y="1168749"/>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4" name="Text Placeholder 3"/>
          <p:cNvSpPr>
            <a:spLocks noGrp="1"/>
          </p:cNvSpPr>
          <p:nvPr>
            <p:ph type="body" sz="quarter" idx="13"/>
          </p:nvPr>
        </p:nvSpPr>
        <p:spPr>
          <a:xfrm>
            <a:off x="457200" y="1699998"/>
            <a:ext cx="4114800" cy="1717079"/>
          </a:xfrm>
        </p:spPr>
        <p:txBody>
          <a:bodyPr/>
          <a:lstStyle>
            <a:lvl1pPr>
              <a:spcBef>
                <a:spcPts val="600"/>
              </a:spcBef>
              <a:defRPr sz="1800"/>
            </a:lvl1pPr>
            <a:lvl2pPr marL="457178" indent="-173030">
              <a:spcBef>
                <a:spcPts val="0"/>
              </a:spcBef>
              <a:defRPr sz="1800"/>
            </a:lvl2pPr>
            <a:lvl3pPr marL="627031" indent="-128582">
              <a:spcBef>
                <a:spcPts val="0"/>
              </a:spcBef>
              <a:defRPr sz="1800"/>
            </a:lvl3pPr>
            <a:lvl4pPr marL="865145" indent="-171442">
              <a:spcBef>
                <a:spcPts val="0"/>
              </a:spcBef>
              <a:defRPr sz="1600"/>
            </a:lvl4pPr>
            <a:lvl5pPr marL="1084209" indent="-171442">
              <a:spcBef>
                <a:spcPts val="0"/>
              </a:spcBef>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3"/>
          <p:cNvSpPr>
            <a:spLocks noGrp="1"/>
          </p:cNvSpPr>
          <p:nvPr>
            <p:ph type="body" sz="quarter" idx="14"/>
          </p:nvPr>
        </p:nvSpPr>
        <p:spPr>
          <a:xfrm>
            <a:off x="4716215" y="1699998"/>
            <a:ext cx="4114800" cy="1717079"/>
          </a:xfrm>
        </p:spPr>
        <p:txBody>
          <a:bodyPr/>
          <a:lstStyle>
            <a:lvl1pPr>
              <a:spcBef>
                <a:spcPts val="600"/>
              </a:spcBef>
              <a:defRPr sz="1800"/>
            </a:lvl1pPr>
            <a:lvl2pPr marL="457178" indent="-173030">
              <a:spcBef>
                <a:spcPts val="0"/>
              </a:spcBef>
              <a:defRPr sz="1800"/>
            </a:lvl2pPr>
            <a:lvl3pPr marL="627031" indent="-128582">
              <a:spcBef>
                <a:spcPts val="0"/>
              </a:spcBef>
              <a:defRPr sz="1800"/>
            </a:lvl3pPr>
            <a:lvl4pPr marL="865145" indent="-171442">
              <a:spcBef>
                <a:spcPts val="0"/>
              </a:spcBef>
              <a:defRPr sz="1600"/>
            </a:lvl4pPr>
            <a:lvl5pPr marL="1084209" indent="-171442">
              <a:spcBef>
                <a:spcPts val="0"/>
              </a:spcBef>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Picture Placeholder 4"/>
          <p:cNvSpPr>
            <a:spLocks noGrp="1"/>
          </p:cNvSpPr>
          <p:nvPr>
            <p:ph type="pic" sz="quarter" idx="15" hasCustomPrompt="1"/>
          </p:nvPr>
        </p:nvSpPr>
        <p:spPr>
          <a:xfrm>
            <a:off x="464146" y="3437315"/>
            <a:ext cx="4023360" cy="2286000"/>
          </a:xfrm>
          <a:solidFill>
            <a:schemeClr val="bg1">
              <a:lumMod val="75000"/>
            </a:schemeClr>
          </a:solidFill>
        </p:spPr>
        <p:txBody>
          <a:bodyPr tIns="274320"/>
          <a:lstStyle>
            <a:lvl1pPr marL="0" indent="0" algn="ctr">
              <a:buNone/>
              <a:defRPr baseline="0"/>
            </a:lvl1pPr>
          </a:lstStyle>
          <a:p>
            <a:r>
              <a:rPr lang="en-US" dirty="0" smtClean="0"/>
              <a:t>Click icon to insert an image</a:t>
            </a:r>
            <a:endParaRPr lang="en-US" dirty="0"/>
          </a:p>
        </p:txBody>
      </p:sp>
      <p:sp>
        <p:nvSpPr>
          <p:cNvPr id="11" name="Picture Placeholder 4"/>
          <p:cNvSpPr>
            <a:spLocks noGrp="1"/>
          </p:cNvSpPr>
          <p:nvPr>
            <p:ph type="pic" sz="quarter" idx="16" hasCustomPrompt="1"/>
          </p:nvPr>
        </p:nvSpPr>
        <p:spPr>
          <a:xfrm>
            <a:off x="4730864" y="3437315"/>
            <a:ext cx="4023360" cy="2286000"/>
          </a:xfrm>
          <a:solidFill>
            <a:schemeClr val="bg1">
              <a:lumMod val="75000"/>
            </a:schemeClr>
          </a:solidFill>
        </p:spPr>
        <p:txBody>
          <a:bodyPr tIns="27432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p:txBody>
          <a:bodyPr/>
          <a:lstStyle>
            <a:lvl1pPr>
              <a:defRPr baseline="0"/>
            </a:lvl1pPr>
          </a:lstStyle>
          <a:p>
            <a:r>
              <a:rPr lang="en-US" dirty="0" smtClean="0"/>
              <a:t>TWO IMAGES – bottom HORIZONTAL</a:t>
            </a:r>
            <a:br>
              <a:rPr lang="en-US" dirty="0" smtClean="0"/>
            </a:br>
            <a:r>
              <a:rPr lang="en-US" dirty="0" smtClean="0"/>
              <a:t>WITH CAPTIONS</a:t>
            </a:r>
            <a:endParaRPr lang="en-US" dirty="0"/>
          </a:p>
        </p:txBody>
      </p:sp>
      <p:sp>
        <p:nvSpPr>
          <p:cNvPr id="12" name="TextBox 11"/>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p>
          <a:p>
            <a:pPr marL="228589" indent="-228589">
              <a:buFont typeface="+mj-lt"/>
              <a:buAutoNum type="arabicPeriod"/>
            </a:pPr>
            <a:r>
              <a:rPr lang="en-US" sz="1400" dirty="0" smtClean="0">
                <a:solidFill>
                  <a:schemeClr val="bg1"/>
                </a:solidFill>
              </a:rPr>
              <a:t>Select </a:t>
            </a:r>
            <a:r>
              <a:rPr lang="en-US" sz="1400" dirty="0">
                <a:solidFill>
                  <a:schemeClr val="bg1"/>
                </a:solidFill>
              </a:rPr>
              <a:t>and delete image and click the icon to insert a different image</a:t>
            </a:r>
          </a:p>
          <a:p>
            <a:pPr marL="228589" indent="-228589">
              <a:buFont typeface="+mj-lt"/>
              <a:buAutoNum type="arabicPeriod"/>
            </a:pPr>
            <a:r>
              <a:rPr lang="en-US" sz="1400" dirty="0">
                <a:solidFill>
                  <a:schemeClr val="bg1"/>
                </a:solidFill>
              </a:rPr>
              <a:t>Use the crop tool to position the image within the shape.  </a:t>
            </a:r>
          </a:p>
          <a:p>
            <a:endParaRPr lang="en-US" sz="1800" dirty="0">
              <a:solidFill>
                <a:schemeClr val="bg1"/>
              </a:solidFill>
            </a:endParaRPr>
          </a:p>
        </p:txBody>
      </p:sp>
      <p:sp>
        <p:nvSpPr>
          <p:cNvPr id="8" name="Text Placeholder 7"/>
          <p:cNvSpPr>
            <a:spLocks noGrp="1"/>
          </p:cNvSpPr>
          <p:nvPr>
            <p:ph type="body" sz="quarter" idx="17"/>
          </p:nvPr>
        </p:nvSpPr>
        <p:spPr>
          <a:xfrm>
            <a:off x="476269" y="5735094"/>
            <a:ext cx="3995723" cy="568439"/>
          </a:xfrm>
        </p:spPr>
        <p:txBody>
          <a:bodyPr/>
          <a:lstStyle>
            <a:lvl1pPr marL="0" indent="0">
              <a:buNone/>
              <a:defRPr sz="1200"/>
            </a:lvl1pPr>
          </a:lstStyle>
          <a:p>
            <a:pPr lvl="0"/>
            <a:r>
              <a:rPr lang="en-US" smtClean="0"/>
              <a:t>Click to edit Master text styles</a:t>
            </a:r>
          </a:p>
        </p:txBody>
      </p:sp>
      <p:sp>
        <p:nvSpPr>
          <p:cNvPr id="13" name="Text Placeholder 7"/>
          <p:cNvSpPr>
            <a:spLocks noGrp="1"/>
          </p:cNvSpPr>
          <p:nvPr>
            <p:ph type="body" sz="quarter" idx="18"/>
          </p:nvPr>
        </p:nvSpPr>
        <p:spPr>
          <a:xfrm>
            <a:off x="4750293" y="5735094"/>
            <a:ext cx="3995723" cy="568439"/>
          </a:xfrm>
        </p:spPr>
        <p:txBody>
          <a:bodyPr/>
          <a:lstStyle>
            <a:lvl1pPr marL="0" indent="0">
              <a:buNone/>
              <a:defRPr sz="1200"/>
            </a:lvl1pPr>
          </a:lstStyle>
          <a:p>
            <a:pPr lvl="0"/>
            <a:r>
              <a:rPr lang="en-US" smtClean="0"/>
              <a:t>Click to edit Master text styles</a:t>
            </a:r>
          </a:p>
        </p:txBody>
      </p:sp>
    </p:spTree>
    <p:extLst>
      <p:ext uri="{BB962C8B-B14F-4D97-AF65-F5344CB8AC3E}">
        <p14:creationId xmlns:p14="http://schemas.microsoft.com/office/powerpoint/2010/main" val="1214575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4" y="274638"/>
            <a:ext cx="8372901" cy="828948"/>
          </a:xfrm>
          <a:prstGeom prst="rect">
            <a:avLst/>
          </a:prstGeom>
        </p:spPr>
        <p:txBody>
          <a:bodyPr vert="horz" lIns="0" tIns="0" rIns="0" bIns="0" rtlCol="0" anchor="b">
            <a:noAutofit/>
          </a:bodyPr>
          <a:lstStyle/>
          <a:p>
            <a:r>
              <a:rPr lang="en-US" dirty="0" smtClean="0"/>
              <a:t>Headline in all caps </a:t>
            </a:r>
            <a:r>
              <a:rPr lang="en-US" dirty="0" err="1" smtClean="0"/>
              <a:t>28pt</a:t>
            </a:r>
            <a:r>
              <a:rPr lang="en-US" dirty="0" smtClean="0"/>
              <a:t> </a:t>
            </a:r>
            <a:br>
              <a:rPr lang="en-US" dirty="0" smtClean="0"/>
            </a:br>
            <a:r>
              <a:rPr lang="en-US" dirty="0" smtClean="0"/>
              <a:t>preferred as one or two lines</a:t>
            </a:r>
            <a:endParaRPr lang="en-US" dirty="0"/>
          </a:p>
        </p:txBody>
      </p:sp>
      <p:sp>
        <p:nvSpPr>
          <p:cNvPr id="3" name="Text Placeholder 2"/>
          <p:cNvSpPr>
            <a:spLocks noGrp="1"/>
          </p:cNvSpPr>
          <p:nvPr>
            <p:ph type="body" idx="1"/>
          </p:nvPr>
        </p:nvSpPr>
        <p:spPr>
          <a:xfrm>
            <a:off x="457204" y="1699998"/>
            <a:ext cx="8372901" cy="4422775"/>
          </a:xfrm>
          <a:prstGeom prst="rect">
            <a:avLst/>
          </a:prstGeom>
        </p:spPr>
        <p:txBody>
          <a:bodyPr vert="horz" lIns="0" tIns="0" rIns="0" bIns="45720" rtlCol="0">
            <a:noAutofit/>
          </a:bodyPr>
          <a:lstStyle/>
          <a:p>
            <a:pPr lvl="0"/>
            <a:r>
              <a:rPr lang="en-US" dirty="0" smtClean="0"/>
              <a:t>Click to add 1st-level bullet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9" name="Rectangle 48"/>
          <p:cNvSpPr/>
          <p:nvPr/>
        </p:nvSpPr>
        <p:spPr>
          <a:xfrm>
            <a:off x="0" y="-3"/>
            <a:ext cx="228600" cy="6858003"/>
          </a:xfrm>
          <a:prstGeom prst="rect">
            <a:avLst/>
          </a:prstGeom>
          <a:solidFill>
            <a:schemeClr val="bg1">
              <a:lumMod val="50000"/>
            </a:schemeClr>
          </a:solidFill>
          <a:ln>
            <a:noFill/>
          </a:ln>
        </p:spPr>
        <p:txBody>
          <a:bodyPr vert="horz" wrap="square" lIns="91440" tIns="45720" rIns="91440" bIns="0" numCol="1" anchor="b" anchorCtr="0" compatLnSpc="1">
            <a:prstTxWarp prst="textNoShape">
              <a:avLst/>
            </a:prstTxWarp>
          </a:bodyPr>
          <a:lstStyle/>
          <a:p>
            <a:pPr lvl="0"/>
            <a:endParaRPr lang="en-US" sz="133" dirty="0">
              <a:solidFill>
                <a:schemeClr val="accent1"/>
              </a:solidFill>
            </a:endParaRPr>
          </a:p>
        </p:txBody>
      </p:sp>
      <p:sp>
        <p:nvSpPr>
          <p:cNvPr id="11" name="Slide Number Placeholder 5"/>
          <p:cNvSpPr>
            <a:spLocks noGrp="1"/>
          </p:cNvSpPr>
          <p:nvPr>
            <p:ph type="sldNum" sz="quarter" idx="4"/>
          </p:nvPr>
        </p:nvSpPr>
        <p:spPr>
          <a:xfrm>
            <a:off x="4343400" y="6473709"/>
            <a:ext cx="457200" cy="182880"/>
          </a:xfrm>
          <a:prstGeom prst="rect">
            <a:avLst/>
          </a:prstGeom>
        </p:spPr>
        <p:txBody>
          <a:bodyPr vert="horz" lIns="0" tIns="45720" rIns="0" bIns="0" rtlCol="0" anchor="b"/>
          <a:lstStyle>
            <a:lvl1pPr algn="ctr">
              <a:defRPr sz="1000">
                <a:solidFill>
                  <a:schemeClr val="bg1">
                    <a:lumMod val="50000"/>
                  </a:schemeClr>
                </a:solidFill>
              </a:defRPr>
            </a:lvl1pPr>
          </a:lstStyle>
          <a:p>
            <a:fld id="{AEFAAC5A-9C4F-4278-920D-DF2BAB595749}" type="slidenum">
              <a:rPr lang="en-US" smtClean="0"/>
              <a:pPr/>
              <a:t>‹#›</a:t>
            </a:fld>
            <a:endParaRPr lang="en-US" dirty="0"/>
          </a:p>
        </p:txBody>
      </p:sp>
      <p:pic>
        <p:nvPicPr>
          <p:cNvPr id="13" name="Picture 12" descr="C:\Users\amiesen\Desktop\anlrgbpptlogo.png"/>
          <p:cNvPicPr>
            <a:picLocks noChangeAspect="1" noChangeArrowheads="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8021160" y="6436886"/>
            <a:ext cx="769422" cy="277182"/>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463550" y="6486224"/>
            <a:ext cx="2238464" cy="160289"/>
          </a:xfrm>
          <a:prstGeom prst="rect">
            <a:avLst/>
          </a:prstGeom>
        </p:spPr>
      </p:pic>
    </p:spTree>
    <p:extLst>
      <p:ext uri="{BB962C8B-B14F-4D97-AF65-F5344CB8AC3E}">
        <p14:creationId xmlns:p14="http://schemas.microsoft.com/office/powerpoint/2010/main" val="335335535"/>
      </p:ext>
    </p:extLst>
  </p:cSld>
  <p:clrMap bg1="lt1" tx1="dk1" bg2="lt2" tx2="dk2" accent1="accent1" accent2="accent2" accent3="accent3" accent4="accent4" accent5="accent5" accent6="accent6" hlink="hlink" folHlink="folHlink"/>
  <p:sldLayoutIdLst>
    <p:sldLayoutId id="2147483737" r:id="rId1"/>
    <p:sldLayoutId id="2147483686" r:id="rId2"/>
    <p:sldLayoutId id="2147483687" r:id="rId3"/>
    <p:sldLayoutId id="2147483688" r:id="rId4"/>
    <p:sldLayoutId id="2147483690" r:id="rId5"/>
    <p:sldLayoutId id="2147483774" r:id="rId6"/>
    <p:sldLayoutId id="2147483711" r:id="rId7"/>
    <p:sldLayoutId id="2147483692" r:id="rId8"/>
    <p:sldLayoutId id="2147483693" r:id="rId9"/>
    <p:sldLayoutId id="2147483709" r:id="rId10"/>
    <p:sldLayoutId id="2147483695" r:id="rId11"/>
    <p:sldLayoutId id="2147483739" r:id="rId12"/>
    <p:sldLayoutId id="2147483696" r:id="rId13"/>
    <p:sldLayoutId id="2147483689" r:id="rId14"/>
    <p:sldLayoutId id="2147483710" r:id="rId15"/>
    <p:sldLayoutId id="2147483706" r:id="rId16"/>
    <p:sldLayoutId id="2147483704" r:id="rId17"/>
    <p:sldLayoutId id="2147483769" r:id="rId18"/>
    <p:sldLayoutId id="2147483770" r:id="rId19"/>
    <p:sldLayoutId id="2147483771" r:id="rId20"/>
    <p:sldLayoutId id="2147483772" r:id="rId21"/>
    <p:sldLayoutId id="2147483761" r:id="rId22"/>
    <p:sldLayoutId id="2147483762" r:id="rId23"/>
    <p:sldLayoutId id="2147483763" r:id="rId24"/>
    <p:sldLayoutId id="2147483765" r:id="rId25"/>
    <p:sldLayoutId id="2147483766" r:id="rId26"/>
    <p:sldLayoutId id="2147483775" r:id="rId27"/>
    <p:sldLayoutId id="2147483776" r:id="rId2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hf hdr="0" ftr="0" dt="0"/>
  <p:txStyles>
    <p:titleStyle>
      <a:lvl1pPr algn="l" defTabSz="457178" rtl="0" eaLnBrk="1" latinLnBrk="0" hangingPunct="1">
        <a:lnSpc>
          <a:spcPct val="95000"/>
        </a:lnSpc>
        <a:spcBef>
          <a:spcPct val="0"/>
        </a:spcBef>
        <a:buNone/>
        <a:defRPr sz="2800" b="1" i="0" kern="1200" cap="all" baseline="0">
          <a:solidFill>
            <a:schemeClr val="tx1">
              <a:lumMod val="50000"/>
            </a:schemeClr>
          </a:solidFill>
          <a:latin typeface="+mj-lt"/>
          <a:ea typeface="+mj-ea"/>
          <a:cs typeface="+mj-cs"/>
        </a:defRPr>
      </a:lvl1pPr>
    </p:titleStyle>
    <p:bodyStyle>
      <a:lvl1pPr marL="173030" indent="-173030" algn="l" defTabSz="457178"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674" indent="-236527" algn="l" defTabSz="457178"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35" indent="-187317" algn="l" defTabSz="457178"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383" indent="-171442" algn="l" defTabSz="457178"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532" indent="-171442" algn="l" defTabSz="457178"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image" Target="../media/image2.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12.png"/><Relationship Id="rId5" Type="http://schemas.openxmlformats.org/officeDocument/2006/relationships/image" Target="../media/image16.jpe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3.xml"/><Relationship Id="rId5" Type="http://schemas.openxmlformats.org/officeDocument/2006/relationships/image" Target="../media/image12.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19.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22.jpeg"/><Relationship Id="rId10" Type="http://schemas.microsoft.com/office/2007/relationships/hdphoto" Target="../media/hdphoto4.wdp"/><Relationship Id="rId4" Type="http://schemas.openxmlformats.org/officeDocument/2006/relationships/image" Target="../media/image21.png"/><Relationship Id="rId9"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youtu.be/mTPiTJ2bKS0"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p:txBody>
          <a:bodyPr/>
          <a:lstStyle/>
          <a:p>
            <a:r>
              <a:rPr lang="en-US" dirty="0" smtClean="0"/>
              <a:t>John </a:t>
            </a:r>
            <a:r>
              <a:rPr lang="en-US" dirty="0" err="1" smtClean="0"/>
              <a:t>MAclean</a:t>
            </a:r>
            <a:endParaRPr lang="en-US" dirty="0"/>
          </a:p>
        </p:txBody>
      </p:sp>
      <p:sp>
        <p:nvSpPr>
          <p:cNvPr id="4" name="Text Placeholder 3"/>
          <p:cNvSpPr>
            <a:spLocks noGrp="1"/>
          </p:cNvSpPr>
          <p:nvPr>
            <p:ph type="body" sz="quarter" idx="18"/>
          </p:nvPr>
        </p:nvSpPr>
        <p:spPr>
          <a:xfrm>
            <a:off x="469904" y="5323001"/>
            <a:ext cx="2817206" cy="746723"/>
          </a:xfrm>
        </p:spPr>
        <p:txBody>
          <a:bodyPr/>
          <a:lstStyle/>
          <a:p>
            <a:r>
              <a:rPr lang="en-US" dirty="0" smtClean="0"/>
              <a:t>Associate </a:t>
            </a:r>
            <a:r>
              <a:rPr lang="en-US" dirty="0"/>
              <a:t>D</a:t>
            </a:r>
            <a:r>
              <a:rPr lang="en-US" dirty="0" smtClean="0"/>
              <a:t>ivision Director</a:t>
            </a:r>
          </a:p>
          <a:p>
            <a:r>
              <a:rPr lang="en-US" dirty="0" smtClean="0"/>
              <a:t>APS Engineering Support Division</a:t>
            </a:r>
            <a:endParaRPr lang="en-US" dirty="0"/>
          </a:p>
        </p:txBody>
      </p:sp>
      <p:pic>
        <p:nvPicPr>
          <p:cNvPr id="20" name="Picture Placeholder 7"/>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t="17747" b="39461"/>
          <a:stretch/>
        </p:blipFill>
        <p:spPr>
          <a:prstGeom prst="rect">
            <a:avLst/>
          </a:prstGeom>
        </p:spPr>
      </p:pic>
      <p:sp>
        <p:nvSpPr>
          <p:cNvPr id="19" name="Title 18"/>
          <p:cNvSpPr>
            <a:spLocks noGrp="1"/>
          </p:cNvSpPr>
          <p:nvPr>
            <p:ph type="title"/>
          </p:nvPr>
        </p:nvSpPr>
        <p:spPr>
          <a:noFill/>
        </p:spPr>
        <p:txBody>
          <a:bodyPr>
            <a:normAutofit/>
          </a:bodyPr>
          <a:lstStyle/>
          <a:p>
            <a:r>
              <a:rPr lang="en-US" dirty="0" smtClean="0"/>
              <a:t>Welcome to the </a:t>
            </a:r>
            <a:br>
              <a:rPr lang="en-US" dirty="0" smtClean="0"/>
            </a:br>
            <a:r>
              <a:rPr lang="en-US" dirty="0" smtClean="0"/>
              <a:t>advanced photon </a:t>
            </a:r>
            <a:r>
              <a:rPr lang="en-US" dirty="0" smtClean="0"/>
              <a:t>source</a:t>
            </a:r>
            <a:endParaRPr lang="en-US" dirty="0"/>
          </a:p>
        </p:txBody>
      </p:sp>
      <p:sp>
        <p:nvSpPr>
          <p:cNvPr id="16" name="Text Placeholder 15"/>
          <p:cNvSpPr>
            <a:spLocks noGrp="1"/>
          </p:cNvSpPr>
          <p:nvPr>
            <p:ph type="body" sz="quarter" idx="25"/>
          </p:nvPr>
        </p:nvSpPr>
        <p:spPr/>
        <p:txBody>
          <a:bodyPr/>
          <a:lstStyle/>
          <a:p>
            <a:r>
              <a:rPr lang="en-US" dirty="0" smtClean="0"/>
              <a:t> </a:t>
            </a:r>
            <a:endParaRPr lang="en-US" dirty="0"/>
          </a:p>
        </p:txBody>
      </p:sp>
      <p:sp>
        <p:nvSpPr>
          <p:cNvPr id="2" name="Text Placeholder 1"/>
          <p:cNvSpPr>
            <a:spLocks noGrp="1"/>
          </p:cNvSpPr>
          <p:nvPr>
            <p:ph type="body" sz="quarter" idx="12"/>
          </p:nvPr>
        </p:nvSpPr>
        <p:spPr>
          <a:solidFill>
            <a:srgbClr val="0082CA"/>
          </a:solidFill>
        </p:spPr>
        <p:txBody>
          <a:bodyPr/>
          <a:lstStyle/>
          <a:p>
            <a:r>
              <a:rPr lang="en-US" dirty="0" smtClean="0"/>
              <a:t> </a:t>
            </a:r>
            <a:endParaRPr lang="en-US" dirty="0"/>
          </a:p>
        </p:txBody>
      </p:sp>
      <p:sp>
        <p:nvSpPr>
          <p:cNvPr id="18" name="Text Placeholder 17"/>
          <p:cNvSpPr>
            <a:spLocks noGrp="1"/>
          </p:cNvSpPr>
          <p:nvPr>
            <p:ph type="body" sz="quarter" idx="26"/>
          </p:nvPr>
        </p:nvSpPr>
        <p:spPr/>
        <p:txBody>
          <a:bodyPr/>
          <a:lstStyle/>
          <a:p>
            <a:r>
              <a:rPr lang="en-US" sz="1800" cap="none" dirty="0" err="1" smtClean="0"/>
              <a:t>www.aps.anl.gov</a:t>
            </a:r>
            <a:endParaRPr lang="en-US" sz="1800" cap="none" dirty="0"/>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3711" y="6287145"/>
            <a:ext cx="1727200" cy="296997"/>
          </a:xfrm>
          <a:prstGeom prst="rect">
            <a:avLst/>
          </a:prstGeom>
        </p:spPr>
      </p:pic>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r="67980"/>
          <a:stretch/>
        </p:blipFill>
        <p:spPr>
          <a:xfrm>
            <a:off x="303528" y="6285169"/>
            <a:ext cx="1372873" cy="307017"/>
          </a:xfrm>
          <a:prstGeom prst="rect">
            <a:avLst/>
          </a:prstGeom>
        </p:spPr>
      </p:pic>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63536"/>
          <a:stretch/>
        </p:blipFill>
        <p:spPr>
          <a:xfrm>
            <a:off x="3658221" y="6285169"/>
            <a:ext cx="1563397" cy="307017"/>
          </a:xfrm>
          <a:prstGeom prst="rect">
            <a:avLst/>
          </a:prstGeom>
        </p:spPr>
      </p:pic>
    </p:spTree>
    <p:extLst>
      <p:ext uri="{BB962C8B-B14F-4D97-AF65-F5344CB8AC3E}">
        <p14:creationId xmlns:p14="http://schemas.microsoft.com/office/powerpoint/2010/main" val="24855801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ext Placeholder 68"/>
          <p:cNvSpPr>
            <a:spLocks noGrp="1"/>
          </p:cNvSpPr>
          <p:nvPr>
            <p:ph type="body" sz="quarter" idx="24"/>
          </p:nvPr>
        </p:nvSpPr>
        <p:spPr>
          <a:solidFill>
            <a:schemeClr val="accent4"/>
          </a:solidFill>
        </p:spPr>
        <p:txBody>
          <a:bodyPr/>
          <a:lstStyle/>
          <a:p>
            <a:endParaRPr lang="en-US" dirty="0"/>
          </a:p>
        </p:txBody>
      </p:sp>
      <p:sp>
        <p:nvSpPr>
          <p:cNvPr id="17" name="Text Placeholder 13"/>
          <p:cNvSpPr>
            <a:spLocks noGrp="1"/>
          </p:cNvSpPr>
          <p:nvPr>
            <p:ph type="body" sz="quarter" idx="14"/>
          </p:nvPr>
        </p:nvSpPr>
        <p:spPr>
          <a:xfrm>
            <a:off x="469900" y="4221100"/>
            <a:ext cx="8434552" cy="1813035"/>
          </a:xfrm>
        </p:spPr>
        <p:txBody>
          <a:bodyPr/>
          <a:lstStyle/>
          <a:p>
            <a:r>
              <a:rPr lang="en-US" smtClean="0"/>
              <a:t>A number of techniques can be combined to gain the deepest understanding of a material or a physical or biological system.</a:t>
            </a:r>
          </a:p>
          <a:p>
            <a:r>
              <a:rPr lang="en-US" dirty="0" smtClean="0"/>
              <a:t>Results are increasingly multimodal and track changes as a sample evolves in time.</a:t>
            </a:r>
            <a:endParaRPr lang="en-US" dirty="0"/>
          </a:p>
        </p:txBody>
      </p:sp>
      <p:sp>
        <p:nvSpPr>
          <p:cNvPr id="34" name="Title 33"/>
          <p:cNvSpPr>
            <a:spLocks noGrp="1"/>
          </p:cNvSpPr>
          <p:nvPr>
            <p:ph type="title"/>
          </p:nvPr>
        </p:nvSpPr>
        <p:spPr/>
        <p:txBody>
          <a:bodyPr/>
          <a:lstStyle/>
          <a:p>
            <a:r>
              <a:rPr lang="en-US" dirty="0" smtClean="0"/>
              <a:t>ADVANCED PHOTON SOURCE research – </a:t>
            </a:r>
            <a:br>
              <a:rPr lang="en-US" dirty="0" smtClean="0"/>
            </a:br>
            <a:r>
              <a:rPr lang="en-US" dirty="0" smtClean="0"/>
              <a:t>THREE EXPERIMENT TYPES</a:t>
            </a:r>
            <a:endParaRPr lang="en-US" dirty="0"/>
          </a:p>
        </p:txBody>
      </p:sp>
      <p:sp>
        <p:nvSpPr>
          <p:cNvPr id="2" name="Slide Number Placeholder 1"/>
          <p:cNvSpPr>
            <a:spLocks noGrp="1"/>
          </p:cNvSpPr>
          <p:nvPr>
            <p:ph type="sldNum" sz="quarter" idx="22"/>
          </p:nvPr>
        </p:nvSpPr>
        <p:spPr/>
        <p:txBody>
          <a:bodyPr/>
          <a:lstStyle/>
          <a:p>
            <a:fld id="{AEFAAC5A-9C4F-4278-920D-DF2BAB595749}" type="slidenum">
              <a:rPr lang="en-US" smtClean="0"/>
              <a:pPr/>
              <a:t>10</a:t>
            </a:fld>
            <a:endParaRPr lang="en-US" dirty="0"/>
          </a:p>
        </p:txBody>
      </p:sp>
      <p:sp>
        <p:nvSpPr>
          <p:cNvPr id="70" name="Rectangle 69"/>
          <p:cNvSpPr/>
          <p:nvPr/>
        </p:nvSpPr>
        <p:spPr>
          <a:xfrm>
            <a:off x="204988" y="1343586"/>
            <a:ext cx="8934824" cy="28537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1" name="Picture Placeholder 7"/>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1" b="71"/>
          <a:stretch>
            <a:fillRect/>
          </a:stretch>
        </p:blipFill>
        <p:spPr>
          <a:xfrm>
            <a:off x="3475995" y="1535999"/>
            <a:ext cx="2240280" cy="2238283"/>
          </a:xfrm>
          <a:solidFill>
            <a:srgbClr val="FFFFFF"/>
          </a:solidFill>
        </p:spPr>
      </p:pic>
      <p:pic>
        <p:nvPicPr>
          <p:cNvPr id="72" name="Picture Placeholder 9"/>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t="71" b="71"/>
          <a:stretch>
            <a:fillRect/>
          </a:stretch>
        </p:blipFill>
        <p:spPr>
          <a:xfrm>
            <a:off x="6140800" y="1535999"/>
            <a:ext cx="2240280" cy="2238283"/>
          </a:xfrm>
          <a:solidFill>
            <a:srgbClr val="FFFFFF"/>
          </a:solidFill>
        </p:spPr>
      </p:pic>
      <p:pic>
        <p:nvPicPr>
          <p:cNvPr id="73" name="Picture 17"/>
          <p:cNvPicPr>
            <a:picLocks noChangeAspect="1" noChangeArrowheads="1"/>
          </p:cNvPicPr>
          <p:nvPr/>
        </p:nvPicPr>
        <p:blipFill>
          <a:blip r:embed="rId5" cstate="email">
            <a:extLst>
              <a:ext uri="{28A0092B-C50C-407E-A947-70E740481C1C}">
                <a14:useLocalDpi xmlns:a14="http://schemas.microsoft.com/office/drawing/2010/main" val="0"/>
              </a:ext>
            </a:extLst>
          </a:blip>
          <a:srcRect t="35" b="35"/>
          <a:stretch>
            <a:fillRect/>
          </a:stretch>
        </p:blipFill>
        <p:spPr>
          <a:xfrm>
            <a:off x="836920" y="1559876"/>
            <a:ext cx="2187807" cy="2185856"/>
          </a:xfrm>
          <a:prstGeom prst="ellipse">
            <a:avLst/>
          </a:prstGeom>
          <a:noFill/>
          <a:ln w="63500" cap="rnd">
            <a:noFill/>
          </a:ln>
          <a:effectLst/>
        </p:spPr>
      </p:pic>
      <p:sp>
        <p:nvSpPr>
          <p:cNvPr id="74" name="Text Placeholder 61"/>
          <p:cNvSpPr>
            <a:spLocks noGrp="1"/>
          </p:cNvSpPr>
          <p:nvPr>
            <p:ph type="body" sz="quarter" idx="18"/>
          </p:nvPr>
        </p:nvSpPr>
        <p:spPr>
          <a:xfrm>
            <a:off x="846313" y="3861716"/>
            <a:ext cx="2238469" cy="477837"/>
          </a:xfrm>
        </p:spPr>
        <p:txBody>
          <a:bodyPr/>
          <a:lstStyle/>
          <a:p>
            <a:pPr algn="ctr"/>
            <a:r>
              <a:rPr lang="en-US" sz="1800" b="1" cap="all" smtClean="0">
                <a:solidFill>
                  <a:schemeClr val="tx1"/>
                </a:solidFill>
              </a:rPr>
              <a:t>IMAGING</a:t>
            </a:r>
            <a:endParaRPr lang="en-US" sz="1800" b="1" cap="all" dirty="0">
              <a:solidFill>
                <a:schemeClr val="tx1"/>
              </a:solidFill>
            </a:endParaRPr>
          </a:p>
        </p:txBody>
      </p:sp>
      <p:sp>
        <p:nvSpPr>
          <p:cNvPr id="75" name="Text Placeholder 26"/>
          <p:cNvSpPr>
            <a:spLocks noGrp="1"/>
          </p:cNvSpPr>
          <p:nvPr>
            <p:ph type="body" sz="quarter" idx="19"/>
          </p:nvPr>
        </p:nvSpPr>
        <p:spPr>
          <a:xfrm>
            <a:off x="3511625" y="3861716"/>
            <a:ext cx="2238469" cy="477837"/>
          </a:xfrm>
        </p:spPr>
        <p:txBody>
          <a:bodyPr/>
          <a:lstStyle/>
          <a:p>
            <a:pPr algn="ctr"/>
            <a:r>
              <a:rPr lang="en-US" sz="1800" b="1" cap="all" smtClean="0">
                <a:solidFill>
                  <a:schemeClr val="tx1"/>
                </a:solidFill>
              </a:rPr>
              <a:t>Spectroscopy</a:t>
            </a:r>
            <a:endParaRPr lang="en-US" sz="1800" b="1" cap="all" dirty="0">
              <a:solidFill>
                <a:schemeClr val="tx1"/>
              </a:solidFill>
            </a:endParaRPr>
          </a:p>
        </p:txBody>
      </p:sp>
      <p:sp>
        <p:nvSpPr>
          <p:cNvPr id="76" name="Text Placeholder 13"/>
          <p:cNvSpPr>
            <a:spLocks noGrp="1"/>
          </p:cNvSpPr>
          <p:nvPr>
            <p:ph type="body" sz="quarter" idx="20"/>
          </p:nvPr>
        </p:nvSpPr>
        <p:spPr>
          <a:xfrm>
            <a:off x="6176433" y="3861716"/>
            <a:ext cx="2238469" cy="477837"/>
          </a:xfrm>
        </p:spPr>
        <p:txBody>
          <a:bodyPr/>
          <a:lstStyle/>
          <a:p>
            <a:pPr algn="ctr"/>
            <a:r>
              <a:rPr lang="en-US" sz="1800" b="1" cap="all" smtClean="0">
                <a:solidFill>
                  <a:schemeClr val="tx1"/>
                </a:solidFill>
              </a:rPr>
              <a:t>Scattering</a:t>
            </a:r>
          </a:p>
          <a:p>
            <a:pPr algn="ctr"/>
            <a:endParaRPr lang="en-US" sz="1800" b="1" cap="all" smtClean="0">
              <a:solidFill>
                <a:schemeClr val="tx1"/>
              </a:solidFill>
            </a:endParaRPr>
          </a:p>
          <a:p>
            <a:pPr algn="ctr"/>
            <a:endParaRPr lang="en-US" sz="1800" b="1" cap="all" dirty="0">
              <a:solidFill>
                <a:schemeClr val="tx1"/>
              </a:solidFill>
            </a:endParaRPr>
          </a:p>
        </p:txBody>
      </p:sp>
      <p:sp>
        <p:nvSpPr>
          <p:cNvPr id="39" name="Text Placeholder 38"/>
          <p:cNvSpPr>
            <a:spLocks noGrp="1"/>
          </p:cNvSpPr>
          <p:nvPr>
            <p:ph type="body" sz="quarter" idx="12"/>
          </p:nvPr>
        </p:nvSpPr>
        <p:spPr>
          <a:solidFill>
            <a:schemeClr val="accent3"/>
          </a:solidFill>
        </p:spPr>
        <p:txBody>
          <a:bodyPr/>
          <a:lstStyle/>
          <a:p>
            <a:r>
              <a:rPr lang="en-US" dirty="0" smtClean="0"/>
              <a:t>A number of techniques can be combined to gain the deepest understanding of a material or a physical or biological system.</a:t>
            </a:r>
          </a:p>
          <a:p>
            <a:r>
              <a:rPr lang="en-US" dirty="0" smtClean="0"/>
              <a:t>Results are increasingly multimodal and track changes as a sample evolves in time.</a:t>
            </a:r>
          </a:p>
          <a:p>
            <a:endParaRPr lang="en-US" dirty="0"/>
          </a:p>
        </p:txBody>
      </p:sp>
      <p:pic>
        <p:nvPicPr>
          <p:cNvPr id="16" name="Picture 15" descr="ANL white wire.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049944" y="6486525"/>
            <a:ext cx="690831" cy="185418"/>
          </a:xfrm>
          <a:prstGeom prst="rect">
            <a:avLst/>
          </a:prstGeom>
        </p:spPr>
      </p:pic>
    </p:spTree>
    <p:extLst>
      <p:ext uri="{BB962C8B-B14F-4D97-AF65-F5344CB8AC3E}">
        <p14:creationId xmlns:p14="http://schemas.microsoft.com/office/powerpoint/2010/main" val="40071118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43"/>
          <p:cNvSpPr>
            <a:spLocks noGrp="1"/>
          </p:cNvSpPr>
          <p:nvPr/>
        </p:nvSpPr>
        <p:spPr>
          <a:xfrm>
            <a:off x="-1" y="0"/>
            <a:ext cx="9144001" cy="6858000"/>
          </a:xfrm>
          <a:prstGeom prst="rect">
            <a:avLst/>
          </a:prstGeom>
          <a:solidFill>
            <a:srgbClr val="00609C"/>
          </a:solidFill>
          <a:ln>
            <a:noFill/>
          </a:ln>
        </p:spPr>
        <p:txBody>
          <a:bodyPr vert="horz" lIns="0" tIns="0" rIns="0" bIns="0" rtlCol="0" anchor="b" anchorCtr="0">
            <a:noAutofit/>
          </a:bodyPr>
          <a:lstStyle>
            <a:lvl1pPr marL="0" indent="0" algn="l" defTabSz="457200" rtl="0" eaLnBrk="1" latinLnBrk="0" hangingPunct="1">
              <a:spcBef>
                <a:spcPts val="600"/>
              </a:spcBef>
              <a:spcAft>
                <a:spcPts val="0"/>
              </a:spcAft>
              <a:buFont typeface="Wingdings" pitchFamily="2" charset="2"/>
              <a:buNone/>
              <a:defRPr sz="1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33" dirty="0"/>
          </a:p>
        </p:txBody>
      </p:sp>
      <p:sp>
        <p:nvSpPr>
          <p:cNvPr id="24" name="Rectangle 23"/>
          <p:cNvSpPr/>
          <p:nvPr/>
        </p:nvSpPr>
        <p:spPr>
          <a:xfrm>
            <a:off x="-1" y="-3"/>
            <a:ext cx="239713" cy="6858003"/>
          </a:xfrm>
          <a:prstGeom prst="rect">
            <a:avLst/>
          </a:prstGeom>
          <a:solidFill>
            <a:schemeClr val="accent1"/>
          </a:solidFill>
          <a:ln>
            <a:noFill/>
          </a:ln>
        </p:spPr>
        <p:txBody>
          <a:bodyPr vert="horz" wrap="square" lIns="91440" tIns="45720" rIns="91440" bIns="0" numCol="1" anchor="b" anchorCtr="0" compatLnSpc="1">
            <a:prstTxWarp prst="textNoShape">
              <a:avLst/>
            </a:prstTxWarp>
          </a:bodyPr>
          <a:lstStyle/>
          <a:p>
            <a:pPr lvl="0"/>
            <a:endParaRPr lang="en-US" sz="133" dirty="0">
              <a:solidFill>
                <a:schemeClr val="accent1"/>
              </a:solidFill>
            </a:endParaRPr>
          </a:p>
        </p:txBody>
      </p:sp>
      <p:sp>
        <p:nvSpPr>
          <p:cNvPr id="5" name="Title 4"/>
          <p:cNvSpPr>
            <a:spLocks noGrp="1"/>
          </p:cNvSpPr>
          <p:nvPr>
            <p:ph type="title"/>
          </p:nvPr>
        </p:nvSpPr>
        <p:spPr/>
        <p:txBody>
          <a:bodyPr/>
          <a:lstStyle/>
          <a:p>
            <a:r>
              <a:rPr lang="en-US" dirty="0" smtClean="0">
                <a:solidFill>
                  <a:schemeClr val="bg1"/>
                </a:solidFill>
              </a:rPr>
              <a:t>Advanced photon source – </a:t>
            </a:r>
            <a:br>
              <a:rPr lang="en-US" dirty="0" smtClean="0">
                <a:solidFill>
                  <a:schemeClr val="bg1"/>
                </a:solidFill>
              </a:rPr>
            </a:br>
            <a:r>
              <a:rPr lang="en-US" dirty="0" smtClean="0">
                <a:solidFill>
                  <a:schemeClr val="bg1"/>
                </a:solidFill>
              </a:rPr>
              <a:t>seeks answers to Big questions  </a:t>
            </a:r>
            <a:endParaRPr lang="en-US" dirty="0">
              <a:solidFill>
                <a:schemeClr val="bg1"/>
              </a:solidFill>
            </a:endParaRPr>
          </a:p>
        </p:txBody>
      </p:sp>
      <p:sp>
        <p:nvSpPr>
          <p:cNvPr id="18" name="Text Placeholder 5"/>
          <p:cNvSpPr>
            <a:spLocks noGrp="1"/>
          </p:cNvSpPr>
          <p:nvPr>
            <p:ph type="body" sz="quarter" idx="12"/>
          </p:nvPr>
        </p:nvSpPr>
        <p:spPr/>
        <p:txBody>
          <a:bodyPr/>
          <a:lstStyle/>
          <a:p>
            <a:r>
              <a:rPr lang="en-US" smtClean="0"/>
              <a:t> </a:t>
            </a:r>
            <a:endParaRPr lang="en-US" dirty="0"/>
          </a:p>
        </p:txBody>
      </p:sp>
      <p:sp>
        <p:nvSpPr>
          <p:cNvPr id="2" name="Slide Number Placeholder 1"/>
          <p:cNvSpPr>
            <a:spLocks noGrp="1"/>
          </p:cNvSpPr>
          <p:nvPr>
            <p:ph type="sldNum" sz="quarter" idx="13"/>
          </p:nvPr>
        </p:nvSpPr>
        <p:spPr>
          <a:xfrm>
            <a:off x="4343399" y="6473709"/>
            <a:ext cx="457200" cy="182880"/>
          </a:xfrm>
        </p:spPr>
        <p:txBody>
          <a:bodyPr/>
          <a:lstStyle/>
          <a:p>
            <a:fld id="{AEFAAC5A-9C4F-4278-920D-DF2BAB595749}" type="slidenum">
              <a:rPr lang="en-US" smtClean="0">
                <a:solidFill>
                  <a:schemeClr val="bg1"/>
                </a:solidFill>
              </a:rPr>
              <a:pPr/>
              <a:t>11</a:t>
            </a:fld>
            <a:endParaRPr lang="en-US" dirty="0">
              <a:solidFill>
                <a:schemeClr val="bg1"/>
              </a:solidFill>
            </a:endParaRPr>
          </a:p>
        </p:txBody>
      </p:sp>
      <p:sp>
        <p:nvSpPr>
          <p:cNvPr id="15" name="Rectangle 14"/>
          <p:cNvSpPr/>
          <p:nvPr/>
        </p:nvSpPr>
        <p:spPr>
          <a:xfrm>
            <a:off x="555642" y="1271345"/>
            <a:ext cx="8121831" cy="593848"/>
          </a:xfrm>
          <a:prstGeom prst="rect">
            <a:avLst/>
          </a:prstGeom>
          <a:solidFill>
            <a:schemeClr val="accent5"/>
          </a:solidFill>
          <a:ln w="3175" cap="flat" cmpd="sng" algn="ctr">
            <a:noFill/>
            <a:prstDash val="solid"/>
          </a:ln>
          <a:effectLst/>
        </p:spPr>
        <p:txBody>
          <a:bodyPr spcFirstLastPara="0" vert="horz" wrap="square" lIns="182880" tIns="0" rIns="0" bIns="0" numCol="1" spcCol="1270" anchor="ctr" anchorCtr="0">
            <a:noAutofit/>
          </a:bodyPr>
          <a:lstStyle/>
          <a:p>
            <a:pPr defTabSz="1377882">
              <a:lnSpc>
                <a:spcPct val="90000"/>
              </a:lnSpc>
              <a:spcAft>
                <a:spcPct val="35000"/>
              </a:spcAft>
              <a:defRPr/>
            </a:pPr>
            <a:r>
              <a:rPr lang="en-US" sz="2000" b="1" kern="0" dirty="0">
                <a:solidFill>
                  <a:schemeClr val="bg1"/>
                </a:solidFill>
                <a:cs typeface="Arial" pitchFamily="34" charset="0"/>
              </a:rPr>
              <a:t>What drives a material’s electrical and mechanical properties?</a:t>
            </a:r>
          </a:p>
        </p:txBody>
      </p:sp>
      <p:sp>
        <p:nvSpPr>
          <p:cNvPr id="16" name="Rectangle 15"/>
          <p:cNvSpPr/>
          <p:nvPr/>
        </p:nvSpPr>
        <p:spPr>
          <a:xfrm>
            <a:off x="555642" y="2686071"/>
            <a:ext cx="8121831" cy="593848"/>
          </a:xfrm>
          <a:prstGeom prst="rect">
            <a:avLst/>
          </a:prstGeom>
          <a:solidFill>
            <a:schemeClr val="bg2"/>
          </a:solidFill>
          <a:ln w="3175" cap="flat" cmpd="sng" algn="ctr">
            <a:noFill/>
            <a:prstDash val="solid"/>
          </a:ln>
          <a:effectLst/>
        </p:spPr>
        <p:txBody>
          <a:bodyPr spcFirstLastPara="0" vert="horz" wrap="square" lIns="182880" tIns="0" rIns="0" bIns="0" numCol="1" spcCol="1270" anchor="ctr" anchorCtr="0">
            <a:noAutofit/>
          </a:bodyPr>
          <a:lstStyle/>
          <a:p>
            <a:pPr defTabSz="1377882">
              <a:lnSpc>
                <a:spcPct val="90000"/>
              </a:lnSpc>
              <a:spcAft>
                <a:spcPct val="35000"/>
              </a:spcAft>
              <a:defRPr/>
            </a:pPr>
            <a:r>
              <a:rPr lang="en-US" sz="2000" b="1" kern="0" dirty="0">
                <a:solidFill>
                  <a:schemeClr val="bg1"/>
                </a:solidFill>
                <a:cs typeface="Arial" pitchFamily="34" charset="0"/>
              </a:rPr>
              <a:t>What are the keys to new pharmaceuticals?</a:t>
            </a:r>
          </a:p>
        </p:txBody>
      </p:sp>
      <p:sp>
        <p:nvSpPr>
          <p:cNvPr id="17" name="Rectangle 16"/>
          <p:cNvSpPr/>
          <p:nvPr/>
        </p:nvSpPr>
        <p:spPr>
          <a:xfrm>
            <a:off x="555642" y="3398827"/>
            <a:ext cx="8121831" cy="593848"/>
          </a:xfrm>
          <a:prstGeom prst="rect">
            <a:avLst/>
          </a:prstGeom>
          <a:solidFill>
            <a:schemeClr val="accent5"/>
          </a:solidFill>
          <a:ln w="3175" cap="flat" cmpd="sng" algn="ctr">
            <a:noFill/>
            <a:prstDash val="solid"/>
          </a:ln>
          <a:effectLst/>
        </p:spPr>
        <p:txBody>
          <a:bodyPr spcFirstLastPara="0" vert="horz" wrap="square" lIns="182880" tIns="0" rIns="0" bIns="0" numCol="1" spcCol="1270" anchor="ctr" anchorCtr="0">
            <a:noAutofit/>
          </a:bodyPr>
          <a:lstStyle/>
          <a:p>
            <a:pPr defTabSz="1377882">
              <a:lnSpc>
                <a:spcPct val="90000"/>
              </a:lnSpc>
              <a:spcAft>
                <a:spcPct val="35000"/>
              </a:spcAft>
              <a:defRPr/>
            </a:pPr>
            <a:r>
              <a:rPr lang="en-US" sz="2000" b="1" kern="0" dirty="0">
                <a:solidFill>
                  <a:schemeClr val="bg1"/>
                </a:solidFill>
                <a:cs typeface="Arial" pitchFamily="34" charset="0"/>
              </a:rPr>
              <a:t>How do we gain a complete understanding of plutonium?</a:t>
            </a:r>
          </a:p>
        </p:txBody>
      </p:sp>
      <p:sp>
        <p:nvSpPr>
          <p:cNvPr id="19" name="Rectangle 18"/>
          <p:cNvSpPr/>
          <p:nvPr/>
        </p:nvSpPr>
        <p:spPr>
          <a:xfrm>
            <a:off x="555642" y="4111583"/>
            <a:ext cx="8121831" cy="593848"/>
          </a:xfrm>
          <a:prstGeom prst="rect">
            <a:avLst/>
          </a:prstGeom>
          <a:solidFill>
            <a:schemeClr val="accent1"/>
          </a:solidFill>
          <a:ln w="3175" cap="flat" cmpd="sng" algn="ctr">
            <a:noFill/>
            <a:prstDash val="solid"/>
          </a:ln>
          <a:effectLst/>
        </p:spPr>
        <p:txBody>
          <a:bodyPr spcFirstLastPara="0" vert="horz" wrap="square" lIns="182880" tIns="0" rIns="0" bIns="0" numCol="1" spcCol="1270" anchor="ctr" anchorCtr="0">
            <a:noAutofit/>
          </a:bodyPr>
          <a:lstStyle/>
          <a:p>
            <a:pPr defTabSz="1377882">
              <a:lnSpc>
                <a:spcPct val="90000"/>
              </a:lnSpc>
              <a:spcAft>
                <a:spcPct val="35000"/>
              </a:spcAft>
              <a:defRPr/>
            </a:pPr>
            <a:r>
              <a:rPr lang="en-US" sz="2000" b="1" kern="0" dirty="0">
                <a:solidFill>
                  <a:schemeClr val="bg1"/>
                </a:solidFill>
                <a:cs typeface="Arial" pitchFamily="34" charset="0"/>
              </a:rPr>
              <a:t>What is the Earth’s core made of?</a:t>
            </a:r>
          </a:p>
        </p:txBody>
      </p:sp>
      <p:sp>
        <p:nvSpPr>
          <p:cNvPr id="20" name="Rectangle 19"/>
          <p:cNvSpPr/>
          <p:nvPr/>
        </p:nvSpPr>
        <p:spPr>
          <a:xfrm>
            <a:off x="555642" y="1973315"/>
            <a:ext cx="8121831" cy="593848"/>
          </a:xfrm>
          <a:prstGeom prst="rect">
            <a:avLst/>
          </a:prstGeom>
          <a:solidFill>
            <a:schemeClr val="accent1"/>
          </a:solidFill>
          <a:ln w="3175" cap="flat" cmpd="sng" algn="ctr">
            <a:noFill/>
            <a:prstDash val="solid"/>
          </a:ln>
          <a:effectLst/>
        </p:spPr>
        <p:txBody>
          <a:bodyPr spcFirstLastPara="0" vert="horz" wrap="square" lIns="182880" tIns="0" rIns="0" bIns="0" numCol="1" spcCol="1270" anchor="ctr" anchorCtr="0">
            <a:noAutofit/>
          </a:bodyPr>
          <a:lstStyle/>
          <a:p>
            <a:pPr defTabSz="1377882">
              <a:lnSpc>
                <a:spcPct val="90000"/>
              </a:lnSpc>
              <a:spcAft>
                <a:spcPct val="35000"/>
              </a:spcAft>
              <a:defRPr/>
            </a:pPr>
            <a:r>
              <a:rPr lang="en-US" sz="2000" b="1" kern="0" dirty="0">
                <a:solidFill>
                  <a:schemeClr val="bg1"/>
                </a:solidFill>
                <a:cs typeface="Arial" pitchFamily="34" charset="0"/>
              </a:rPr>
              <a:t>How are new physics revealing secrets of superconductors?</a:t>
            </a:r>
          </a:p>
        </p:txBody>
      </p:sp>
      <p:sp>
        <p:nvSpPr>
          <p:cNvPr id="21" name="Rectangle 20"/>
          <p:cNvSpPr/>
          <p:nvPr/>
        </p:nvSpPr>
        <p:spPr>
          <a:xfrm>
            <a:off x="555642" y="4843411"/>
            <a:ext cx="8121831" cy="593848"/>
          </a:xfrm>
          <a:prstGeom prst="rect">
            <a:avLst/>
          </a:prstGeom>
          <a:solidFill>
            <a:schemeClr val="bg2"/>
          </a:solidFill>
          <a:ln w="3175" cap="flat" cmpd="sng" algn="ctr">
            <a:noFill/>
            <a:prstDash val="solid"/>
          </a:ln>
          <a:effectLst/>
        </p:spPr>
        <p:txBody>
          <a:bodyPr spcFirstLastPara="0" vert="horz" wrap="square" lIns="182880" tIns="0" rIns="0" bIns="0" numCol="1" spcCol="1270" anchor="ctr" anchorCtr="0">
            <a:noAutofit/>
          </a:bodyPr>
          <a:lstStyle/>
          <a:p>
            <a:pPr defTabSz="1377882">
              <a:lnSpc>
                <a:spcPct val="90000"/>
              </a:lnSpc>
              <a:spcAft>
                <a:spcPct val="35000"/>
              </a:spcAft>
              <a:defRPr/>
            </a:pPr>
            <a:r>
              <a:rPr lang="en-US" sz="2000" b="1" kern="0" dirty="0">
                <a:solidFill>
                  <a:schemeClr val="bg1"/>
                </a:solidFill>
                <a:cs typeface="Arial" pitchFamily="34" charset="0"/>
              </a:rPr>
              <a:t>Why do battery electrodes degrade over time?</a:t>
            </a:r>
          </a:p>
        </p:txBody>
      </p:sp>
      <p:sp>
        <p:nvSpPr>
          <p:cNvPr id="22" name="Rectangle 21"/>
          <p:cNvSpPr/>
          <p:nvPr/>
        </p:nvSpPr>
        <p:spPr>
          <a:xfrm>
            <a:off x="555642" y="5556164"/>
            <a:ext cx="8121831" cy="593848"/>
          </a:xfrm>
          <a:prstGeom prst="rect">
            <a:avLst/>
          </a:prstGeom>
          <a:solidFill>
            <a:schemeClr val="accent5"/>
          </a:solidFill>
          <a:ln w="3175" cap="flat" cmpd="sng" algn="ctr">
            <a:noFill/>
            <a:prstDash val="solid"/>
          </a:ln>
          <a:effectLst/>
        </p:spPr>
        <p:txBody>
          <a:bodyPr spcFirstLastPara="0" vert="horz" wrap="square" lIns="182880" tIns="0" rIns="0" bIns="0" numCol="1" spcCol="1270" anchor="ctr" anchorCtr="0">
            <a:noAutofit/>
          </a:bodyPr>
          <a:lstStyle/>
          <a:p>
            <a:pPr defTabSz="1377882">
              <a:lnSpc>
                <a:spcPct val="90000"/>
              </a:lnSpc>
              <a:spcAft>
                <a:spcPct val="35000"/>
              </a:spcAft>
              <a:defRPr/>
            </a:pPr>
            <a:r>
              <a:rPr lang="en-US" sz="2000" b="1" kern="0" dirty="0">
                <a:solidFill>
                  <a:schemeClr val="bg1"/>
                </a:solidFill>
                <a:cs typeface="Arial" pitchFamily="34" charset="0"/>
              </a:rPr>
              <a:t>How do stresses and impurities alter a material’s durability?</a:t>
            </a:r>
          </a:p>
        </p:txBody>
      </p:sp>
      <p:pic>
        <p:nvPicPr>
          <p:cNvPr id="25" name="Picture 24" descr="ANL white wir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049944" y="6486525"/>
            <a:ext cx="690831" cy="185418"/>
          </a:xfrm>
          <a:prstGeom prst="rect">
            <a:avLst/>
          </a:prstGeom>
        </p:spPr>
      </p:pic>
    </p:spTree>
    <p:extLst>
      <p:ext uri="{BB962C8B-B14F-4D97-AF65-F5344CB8AC3E}">
        <p14:creationId xmlns:p14="http://schemas.microsoft.com/office/powerpoint/2010/main" val="15871385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Chevy_Volt_battery-01-72.jpg"/>
          <p:cNvPicPr>
            <a:picLocks noGrp="1"/>
          </p:cNvPicPr>
          <p:nvPr>
            <p:ph type="pic" sz="quarter" idx="13"/>
          </p:nvPr>
        </p:nvPicPr>
        <p:blipFill rotWithShape="1">
          <a:blip r:embed="rId3">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t="33501" b="32597"/>
          <a:stretch/>
        </p:blipFill>
        <p:spPr>
          <a:xfrm>
            <a:off x="218130" y="-1"/>
            <a:ext cx="8925873" cy="3756250"/>
          </a:xfrm>
          <a:ln>
            <a:noFill/>
          </a:ln>
        </p:spPr>
      </p:pic>
      <p:sp>
        <p:nvSpPr>
          <p:cNvPr id="13" name="Text Placeholder 12"/>
          <p:cNvSpPr>
            <a:spLocks noGrp="1"/>
          </p:cNvSpPr>
          <p:nvPr>
            <p:ph type="body" sz="quarter" idx="17"/>
          </p:nvPr>
        </p:nvSpPr>
        <p:spPr>
          <a:solidFill>
            <a:schemeClr val="accent4"/>
          </a:solidFill>
          <a:ln>
            <a:noFill/>
          </a:ln>
        </p:spPr>
        <p:txBody>
          <a:bodyPr/>
          <a:lstStyle/>
          <a:p>
            <a:endParaRPr lang="en-US" dirty="0"/>
          </a:p>
        </p:txBody>
      </p:sp>
      <p:sp>
        <p:nvSpPr>
          <p:cNvPr id="6" name="Text Placeholder 5"/>
          <p:cNvSpPr>
            <a:spLocks noGrp="1"/>
          </p:cNvSpPr>
          <p:nvPr>
            <p:ph type="body" sz="quarter" idx="14"/>
          </p:nvPr>
        </p:nvSpPr>
        <p:spPr/>
        <p:txBody>
          <a:bodyPr/>
          <a:lstStyle/>
          <a:p>
            <a:r>
              <a:rPr lang="en-US" dirty="0" smtClean="0"/>
              <a:t>APS research gave critical information on </a:t>
            </a:r>
            <a:br>
              <a:rPr lang="en-US" dirty="0" smtClean="0"/>
            </a:br>
            <a:r>
              <a:rPr lang="en-US" dirty="0" smtClean="0"/>
              <a:t>cathodes, chemistry in Li-ion batteries</a:t>
            </a:r>
          </a:p>
          <a:p>
            <a:r>
              <a:rPr lang="en-US" dirty="0" smtClean="0"/>
              <a:t>Led to safer, longer-lasting, less expensive </a:t>
            </a:r>
            <a:br>
              <a:rPr lang="en-US" dirty="0" smtClean="0"/>
            </a:br>
            <a:r>
              <a:rPr lang="en-US" dirty="0" smtClean="0"/>
              <a:t>batteries</a:t>
            </a:r>
          </a:p>
          <a:p>
            <a:endParaRPr lang="en-US" dirty="0" smtClean="0"/>
          </a:p>
          <a:p>
            <a:endParaRPr lang="en-US" dirty="0" smtClean="0"/>
          </a:p>
          <a:p>
            <a:endParaRPr lang="en-US" dirty="0"/>
          </a:p>
        </p:txBody>
      </p:sp>
      <p:sp>
        <p:nvSpPr>
          <p:cNvPr id="25603" name="Title 1"/>
          <p:cNvSpPr>
            <a:spLocks noGrp="1"/>
          </p:cNvSpPr>
          <p:nvPr>
            <p:ph type="title"/>
          </p:nvPr>
        </p:nvSpPr>
        <p:spPr/>
        <p:txBody>
          <a:bodyPr/>
          <a:lstStyle/>
          <a:p>
            <a:r>
              <a:rPr lang="en-US" dirty="0" smtClean="0"/>
              <a:t>Argonne</a:t>
            </a:r>
            <a:r>
              <a:rPr lang="en-US" altLang="en-US" dirty="0" smtClean="0"/>
              <a:t>’</a:t>
            </a:r>
            <a:r>
              <a:rPr lang="en-US" dirty="0" smtClean="0"/>
              <a:t>s cathode technology </a:t>
            </a:r>
            <a:br>
              <a:rPr lang="en-US" dirty="0" smtClean="0"/>
            </a:br>
            <a:r>
              <a:rPr lang="en-US" dirty="0" smtClean="0"/>
              <a:t>in the Chevy Volt battery</a:t>
            </a:r>
            <a:endParaRPr lang="en-US" dirty="0"/>
          </a:p>
        </p:txBody>
      </p:sp>
      <p:sp>
        <p:nvSpPr>
          <p:cNvPr id="2" name="Slide Number Placeholder 1"/>
          <p:cNvSpPr>
            <a:spLocks noGrp="1"/>
          </p:cNvSpPr>
          <p:nvPr>
            <p:ph type="sldNum" sz="quarter" idx="15"/>
          </p:nvPr>
        </p:nvSpPr>
        <p:spPr/>
        <p:txBody>
          <a:bodyPr/>
          <a:lstStyle/>
          <a:p>
            <a:fld id="{A5FEC96C-AFD1-4C49-9493-F5643E5E2E8F}" type="slidenum">
              <a:rPr lang="en-US" smtClean="0"/>
              <a:pPr/>
              <a:t>12</a:t>
            </a:fld>
            <a:endParaRPr lang="en-US" dirty="0"/>
          </a:p>
        </p:txBody>
      </p:sp>
      <p:sp>
        <p:nvSpPr>
          <p:cNvPr id="3" name="Text Placeholder 2"/>
          <p:cNvSpPr>
            <a:spLocks noGrp="1"/>
          </p:cNvSpPr>
          <p:nvPr>
            <p:ph type="body" sz="quarter" idx="12"/>
          </p:nvPr>
        </p:nvSpPr>
        <p:spPr>
          <a:solidFill>
            <a:schemeClr val="accent3"/>
          </a:solidFill>
        </p:spPr>
        <p:txBody>
          <a:bodyPr/>
          <a:lstStyle/>
          <a:p>
            <a:r>
              <a:rPr lang="en-US" dirty="0" smtClean="0"/>
              <a:t>APS research contributed to Argonne</a:t>
            </a:r>
            <a:r>
              <a:rPr lang="en-US" altLang="en-US" dirty="0" smtClean="0"/>
              <a:t>’</a:t>
            </a:r>
            <a:r>
              <a:rPr lang="en-US" dirty="0" smtClean="0"/>
              <a:t>s cathode technology in the Chevy Volt battery</a:t>
            </a:r>
          </a:p>
          <a:p>
            <a:r>
              <a:rPr lang="en-US" dirty="0" smtClean="0"/>
              <a:t>50-100 percent increase in energy storage capacity over conventional cathode material</a:t>
            </a:r>
          </a:p>
          <a:p>
            <a:r>
              <a:rPr lang="en-US" dirty="0" smtClean="0"/>
              <a:t>Longer operating time between charges</a:t>
            </a:r>
          </a:p>
          <a:p>
            <a:r>
              <a:rPr lang="en-US" dirty="0" smtClean="0"/>
              <a:t>Longer battery lifetime</a:t>
            </a:r>
          </a:p>
          <a:p>
            <a:r>
              <a:rPr lang="en-US" dirty="0" smtClean="0"/>
              <a:t>Improved safety</a:t>
            </a:r>
          </a:p>
          <a:p>
            <a:endParaRPr lang="en-US" dirty="0" smtClean="0"/>
          </a:p>
          <a:p>
            <a:endParaRPr lang="en-US" dirty="0"/>
          </a:p>
        </p:txBody>
      </p:sp>
      <p:sp>
        <p:nvSpPr>
          <p:cNvPr id="10" name="Oval 9"/>
          <p:cNvSpPr/>
          <p:nvPr/>
        </p:nvSpPr>
        <p:spPr>
          <a:xfrm>
            <a:off x="6978749" y="4410599"/>
            <a:ext cx="1787427" cy="1807640"/>
          </a:xfrm>
          <a:prstGeom prst="ellipse">
            <a:avLst/>
          </a:prstGeom>
          <a:solidFill>
            <a:srgbClr val="4D008C"/>
          </a:solidFill>
          <a:ln>
            <a:noFill/>
          </a:ln>
          <a:effectLst/>
        </p:spPr>
        <p:style>
          <a:lnRef idx="1">
            <a:schemeClr val="accent1"/>
          </a:lnRef>
          <a:fillRef idx="3">
            <a:schemeClr val="accent1"/>
          </a:fillRef>
          <a:effectRef idx="2">
            <a:schemeClr val="accent1"/>
          </a:effectRef>
          <a:fontRef idx="minor">
            <a:schemeClr val="lt1"/>
          </a:fontRef>
        </p:style>
        <p:txBody>
          <a:bodyPr lIns="0" tIns="0" rIns="0" bIns="274320" rtlCol="0" anchor="ctr" anchorCtr="0"/>
          <a:lstStyle/>
          <a:p>
            <a:pPr algn="ctr">
              <a:lnSpc>
                <a:spcPts val="1780"/>
              </a:lnSpc>
            </a:pPr>
            <a:endParaRPr lang="en-US" sz="2400" b="1" dirty="0">
              <a:solidFill>
                <a:prstClr val="white"/>
              </a:solidFill>
            </a:endParaRPr>
          </a:p>
          <a:p>
            <a:pPr algn="ctr">
              <a:lnSpc>
                <a:spcPts val="1780"/>
              </a:lnSpc>
            </a:pPr>
            <a:endParaRPr lang="en-US" sz="2400" b="1" dirty="0">
              <a:solidFill>
                <a:prstClr val="white"/>
              </a:solidFill>
            </a:endParaRPr>
          </a:p>
          <a:p>
            <a:pPr algn="ctr">
              <a:lnSpc>
                <a:spcPts val="1780"/>
              </a:lnSpc>
            </a:pPr>
            <a:r>
              <a:rPr lang="en-US" sz="2400" b="1" dirty="0">
                <a:solidFill>
                  <a:prstClr val="white"/>
                </a:solidFill>
              </a:rPr>
              <a:t>50-100% </a:t>
            </a:r>
            <a:r>
              <a:rPr lang="en-US" b="1" dirty="0">
                <a:solidFill>
                  <a:prstClr val="white"/>
                </a:solidFill>
              </a:rPr>
              <a:t>increase </a:t>
            </a:r>
            <a:r>
              <a:rPr lang="en-US" b="1" dirty="0"/>
              <a:t>in capacity</a:t>
            </a:r>
          </a:p>
          <a:p>
            <a:pPr algn="ctr">
              <a:lnSpc>
                <a:spcPts val="1280"/>
              </a:lnSpc>
              <a:spcBef>
                <a:spcPts val="200"/>
              </a:spcBef>
            </a:pPr>
            <a:r>
              <a:rPr lang="en-US" sz="1200" dirty="0"/>
              <a:t>over conventional cathode material</a:t>
            </a:r>
          </a:p>
        </p:txBody>
      </p:sp>
      <p:pic>
        <p:nvPicPr>
          <p:cNvPr id="11" name="Picture 10" descr="ANL white wire.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049944" y="6486525"/>
            <a:ext cx="690831" cy="185418"/>
          </a:xfrm>
          <a:prstGeom prst="rect">
            <a:avLst/>
          </a:prstGeom>
        </p:spPr>
      </p:pic>
    </p:spTree>
    <p:extLst>
      <p:ext uri="{BB962C8B-B14F-4D97-AF65-F5344CB8AC3E}">
        <p14:creationId xmlns:p14="http://schemas.microsoft.com/office/powerpoint/2010/main" val="4820807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7"/>
          </p:nvPr>
        </p:nvSpPr>
        <p:spPr>
          <a:solidFill>
            <a:schemeClr val="accent6"/>
          </a:solidFill>
        </p:spPr>
        <p:txBody>
          <a:bodyPr/>
          <a:lstStyle/>
          <a:p>
            <a:endParaRPr lang="en-US" dirty="0"/>
          </a:p>
        </p:txBody>
      </p:sp>
      <p:sp>
        <p:nvSpPr>
          <p:cNvPr id="4" name="Text Placeholder 3"/>
          <p:cNvSpPr>
            <a:spLocks noGrp="1"/>
          </p:cNvSpPr>
          <p:nvPr>
            <p:ph type="body" sz="quarter" idx="14"/>
          </p:nvPr>
        </p:nvSpPr>
        <p:spPr>
          <a:xfrm>
            <a:off x="469900" y="4251960"/>
            <a:ext cx="8434552" cy="1813035"/>
          </a:xfrm>
        </p:spPr>
        <p:txBody>
          <a:bodyPr/>
          <a:lstStyle/>
          <a:p>
            <a:r>
              <a:rPr lang="en-US" dirty="0" smtClean="0"/>
              <a:t> World-leading drug to fight AIDS</a:t>
            </a:r>
          </a:p>
          <a:p>
            <a:r>
              <a:rPr lang="en-US" dirty="0" smtClean="0"/>
              <a:t> Atomic-resolution structural research of HIV-drug interactions at APS</a:t>
            </a:r>
            <a:endParaRPr lang="en-US" dirty="0"/>
          </a:p>
        </p:txBody>
      </p:sp>
      <p:pic>
        <p:nvPicPr>
          <p:cNvPr id="18" name="Picture 4" descr="rib378w"/>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t="18795" b="18795"/>
          <a:stretch/>
        </p:blipFill>
        <p:spPr/>
      </p:pic>
      <p:sp>
        <p:nvSpPr>
          <p:cNvPr id="3" name="Title 2"/>
          <p:cNvSpPr>
            <a:spLocks noGrp="1"/>
          </p:cNvSpPr>
          <p:nvPr>
            <p:ph type="title"/>
          </p:nvPr>
        </p:nvSpPr>
        <p:spPr/>
        <p:txBody>
          <a:bodyPr/>
          <a:lstStyle/>
          <a:p>
            <a:r>
              <a:rPr lang="en-US" dirty="0" smtClean="0"/>
              <a:t>ABBOTT LABS’ KALETRA</a:t>
            </a:r>
            <a:br>
              <a:rPr lang="en-US" dirty="0" smtClean="0"/>
            </a:br>
            <a:endParaRPr lang="en-US" dirty="0"/>
          </a:p>
        </p:txBody>
      </p:sp>
      <p:sp>
        <p:nvSpPr>
          <p:cNvPr id="2" name="Slide Number Placeholder 1"/>
          <p:cNvSpPr>
            <a:spLocks noGrp="1"/>
          </p:cNvSpPr>
          <p:nvPr>
            <p:ph type="sldNum" sz="quarter" idx="15"/>
          </p:nvPr>
        </p:nvSpPr>
        <p:spPr/>
        <p:txBody>
          <a:bodyPr/>
          <a:lstStyle/>
          <a:p>
            <a:fld id="{AEFAAC5A-9C4F-4278-920D-DF2BAB595749}" type="slidenum">
              <a:rPr lang="en-US" smtClean="0"/>
              <a:pPr/>
              <a:t>13</a:t>
            </a:fld>
            <a:endParaRPr lang="en-US" dirty="0"/>
          </a:p>
        </p:txBody>
      </p:sp>
      <p:sp>
        <p:nvSpPr>
          <p:cNvPr id="7" name="Text Placeholder 6"/>
          <p:cNvSpPr>
            <a:spLocks noGrp="1"/>
          </p:cNvSpPr>
          <p:nvPr>
            <p:ph type="body" sz="quarter" idx="12"/>
          </p:nvPr>
        </p:nvSpPr>
        <p:spPr>
          <a:solidFill>
            <a:schemeClr val="accent2"/>
          </a:solidFill>
        </p:spPr>
        <p:txBody>
          <a:bodyPr/>
          <a:lstStyle/>
          <a:p>
            <a:r>
              <a:rPr lang="en-US" dirty="0" smtClean="0"/>
              <a:t> </a:t>
            </a:r>
            <a:endParaRPr lang="en-US" dirty="0"/>
          </a:p>
        </p:txBody>
      </p:sp>
      <p:pic>
        <p:nvPicPr>
          <p:cNvPr id="10" name="Picture 9" descr="ANL white wire.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049944" y="6486525"/>
            <a:ext cx="690831" cy="185418"/>
          </a:xfrm>
          <a:prstGeom prst="rect">
            <a:avLst/>
          </a:prstGeom>
        </p:spPr>
      </p:pic>
    </p:spTree>
    <p:extLst>
      <p:ext uri="{BB962C8B-B14F-4D97-AF65-F5344CB8AC3E}">
        <p14:creationId xmlns:p14="http://schemas.microsoft.com/office/powerpoint/2010/main" val="3898129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4" y="274642"/>
            <a:ext cx="8372901" cy="437878"/>
          </a:xfrm>
        </p:spPr>
        <p:txBody>
          <a:bodyPr/>
          <a:lstStyle/>
          <a:p>
            <a:r>
              <a:rPr lang="en-US" sz="2400" dirty="0" smtClean="0"/>
              <a:t>Micro </a:t>
            </a:r>
            <a:r>
              <a:rPr lang="en-US" sz="2400" dirty="0" smtClean="0"/>
              <a:t>Tomography</a:t>
            </a:r>
            <a:endParaRPr lang="en-US" sz="2400" dirty="0"/>
          </a:p>
        </p:txBody>
      </p:sp>
      <p:pic>
        <p:nvPicPr>
          <p:cNvPr id="6" name="anim_colors.avi">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5"/>
          <a:stretch>
            <a:fillRect/>
          </a:stretch>
        </p:blipFill>
        <p:spPr>
          <a:xfrm>
            <a:off x="688769" y="677992"/>
            <a:ext cx="7982197" cy="5617929"/>
          </a:xfrm>
        </p:spPr>
      </p:pic>
      <p:sp>
        <p:nvSpPr>
          <p:cNvPr id="5" name="Slide Number Placeholder 4"/>
          <p:cNvSpPr>
            <a:spLocks noGrp="1"/>
          </p:cNvSpPr>
          <p:nvPr>
            <p:ph type="sldNum" sz="quarter" idx="4294967295"/>
          </p:nvPr>
        </p:nvSpPr>
        <p:spPr>
          <a:xfrm>
            <a:off x="0" y="6615083"/>
            <a:ext cx="457200" cy="182563"/>
          </a:xfrm>
        </p:spPr>
        <p:txBody>
          <a:bodyPr/>
          <a:lstStyle/>
          <a:p>
            <a:pPr>
              <a:defRPr/>
            </a:pPr>
            <a:fld id="{62B9E87E-CCED-442C-AD77-15FA3DEDEDDA}" type="slidenum">
              <a:rPr lang="en-US" smtClean="0">
                <a:solidFill>
                  <a:schemeClr val="bg1"/>
                </a:solidFill>
              </a:rPr>
              <a:pPr>
                <a:defRPr/>
              </a:pPr>
              <a:t>14</a:t>
            </a:fld>
            <a:endParaRPr lang="en-US" dirty="0">
              <a:solidFill>
                <a:schemeClr val="bg1"/>
              </a:solidFill>
            </a:endParaRPr>
          </a:p>
        </p:txBody>
      </p:sp>
      <p:sp>
        <p:nvSpPr>
          <p:cNvPr id="3" name="TextBox 2"/>
          <p:cNvSpPr txBox="1"/>
          <p:nvPr/>
        </p:nvSpPr>
        <p:spPr>
          <a:xfrm>
            <a:off x="1097478" y="6398587"/>
            <a:ext cx="3348994" cy="307777"/>
          </a:xfrm>
          <a:prstGeom prst="rect">
            <a:avLst/>
          </a:prstGeom>
          <a:noFill/>
        </p:spPr>
        <p:txBody>
          <a:bodyPr wrap="none" rtlCol="0">
            <a:spAutoFit/>
          </a:bodyPr>
          <a:lstStyle/>
          <a:p>
            <a:r>
              <a:rPr lang="en-US" sz="1400" dirty="0" smtClean="0">
                <a:solidFill>
                  <a:schemeClr val="bg1"/>
                </a:solidFill>
              </a:rPr>
              <a:t>Courtesy of </a:t>
            </a:r>
            <a:r>
              <a:rPr lang="en-US" sz="1400" dirty="0">
                <a:solidFill>
                  <a:schemeClr val="bg1"/>
                </a:solidFill>
              </a:rPr>
              <a:t>Carmen Soriano </a:t>
            </a:r>
            <a:r>
              <a:rPr lang="en-US" sz="1400" dirty="0" err="1">
                <a:solidFill>
                  <a:schemeClr val="bg1"/>
                </a:solidFill>
              </a:rPr>
              <a:t>Hoyuelos</a:t>
            </a:r>
            <a:r>
              <a:rPr lang="en-US" sz="1400" dirty="0">
                <a:solidFill>
                  <a:schemeClr val="bg1"/>
                </a:solidFill>
              </a:rPr>
              <a:t> </a:t>
            </a:r>
          </a:p>
        </p:txBody>
      </p:sp>
    </p:spTree>
    <p:extLst>
      <p:ext uri="{BB962C8B-B14F-4D97-AF65-F5344CB8AC3E}">
        <p14:creationId xmlns:p14="http://schemas.microsoft.com/office/powerpoint/2010/main" val="42210744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Placeholder 74"/>
          <p:cNvPicPr>
            <a:picLocks noChangeAspect="1"/>
          </p:cNvPicPr>
          <p:nvPr/>
        </p:nvPicPr>
        <p:blipFill rotWithShape="1">
          <a:blip r:embed="rId3">
            <a:extLst>
              <a:ext uri="{28A0092B-C50C-407E-A947-70E740481C1C}">
                <a14:useLocalDpi xmlns:a14="http://schemas.microsoft.com/office/drawing/2010/main" val="0"/>
              </a:ext>
            </a:extLst>
          </a:blip>
          <a:srcRect t="2169" b="-1515"/>
          <a:stretch/>
        </p:blipFill>
        <p:spPr>
          <a:xfrm>
            <a:off x="2673441" y="1471397"/>
            <a:ext cx="2038499" cy="1420963"/>
          </a:xfrm>
          <a:prstGeom prst="rect">
            <a:avLst/>
          </a:prstGeom>
          <a:solidFill>
            <a:schemeClr val="bg1">
              <a:lumMod val="85000"/>
            </a:schemeClr>
          </a:solidFill>
        </p:spPr>
      </p:pic>
      <p:pic>
        <p:nvPicPr>
          <p:cNvPr id="36" name="Picture 35"/>
          <p:cNvPicPr>
            <a:picLocks noChangeAspect="1"/>
          </p:cNvPicPr>
          <p:nvPr/>
        </p:nvPicPr>
        <p:blipFill rotWithShape="1">
          <a:blip r:embed="rId4">
            <a:extLst>
              <a:ext uri="{28A0092B-C50C-407E-A947-70E740481C1C}">
                <a14:useLocalDpi xmlns:a14="http://schemas.microsoft.com/office/drawing/2010/main" val="0"/>
              </a:ext>
            </a:extLst>
          </a:blip>
          <a:srcRect l="901" r="901"/>
          <a:stretch/>
        </p:blipFill>
        <p:spPr>
          <a:xfrm>
            <a:off x="4795483" y="3794551"/>
            <a:ext cx="2071916" cy="1487328"/>
          </a:xfrm>
          <a:prstGeom prst="rect">
            <a:avLst/>
          </a:prstGeom>
          <a:noFill/>
          <a:ln>
            <a:noFill/>
          </a:ln>
        </p:spPr>
      </p:pic>
      <p:pic>
        <p:nvPicPr>
          <p:cNvPr id="41" name="Picture Placeholder 5" descr="RJLefkowitz_2.jpg"/>
          <p:cNvPicPr>
            <a:picLocks noChangeAspect="1"/>
          </p:cNvPicPr>
          <p:nvPr/>
        </p:nvPicPr>
        <p:blipFill rotWithShape="1">
          <a:blip r:embed="rId5" cstate="email">
            <a:extLst>
              <a:ext uri="{BEBA8EAE-BF5A-486C-A8C5-ECC9F3942E4B}">
                <a14:imgProps xmlns:a14="http://schemas.microsoft.com/office/drawing/2010/main">
                  <a14:imgLayer r:embed="rId6">
                    <a14:imgEffect>
                      <a14:saturation sat="33000"/>
                    </a14:imgEffect>
                    <a14:imgEffect>
                      <a14:brightnessContrast bright="20000" contrast="20000"/>
                    </a14:imgEffect>
                  </a14:imgLayer>
                </a14:imgProps>
              </a:ext>
              <a:ext uri="{28A0092B-C50C-407E-A947-70E740481C1C}">
                <a14:useLocalDpi xmlns:a14="http://schemas.microsoft.com/office/drawing/2010/main" val="0"/>
              </a:ext>
            </a:extLst>
          </a:blip>
          <a:srcRect t="11887" b="32384"/>
          <a:stretch/>
        </p:blipFill>
        <p:spPr>
          <a:xfrm>
            <a:off x="6934235" y="3811261"/>
            <a:ext cx="2005080" cy="1453904"/>
          </a:xfrm>
          <a:prstGeom prst="rect">
            <a:avLst/>
          </a:prstGeom>
          <a:noFill/>
        </p:spPr>
      </p:pic>
      <p:pic>
        <p:nvPicPr>
          <p:cNvPr id="42" name="Picture Placeholder 7" descr="Ada-Yonath.jpg"/>
          <p:cNvPicPr>
            <a:picLocks noChangeAspect="1"/>
          </p:cNvPicPr>
          <p:nvPr/>
        </p:nvPicPr>
        <p:blipFill rotWithShape="1">
          <a:blip r:embed="rId7" cstate="email">
            <a:extLst>
              <a:ext uri="{BEBA8EAE-BF5A-486C-A8C5-ECC9F3942E4B}">
                <a14:imgProps xmlns:a14="http://schemas.microsoft.com/office/drawing/2010/main">
                  <a14:imgLayer r:embed="rId8">
                    <a14:imgEffect>
                      <a14:sharpenSoften amount="50000"/>
                    </a14:imgEffect>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l="-2434" t="22997" r="4235" b="18083"/>
          <a:stretch/>
        </p:blipFill>
        <p:spPr>
          <a:xfrm>
            <a:off x="450014" y="1451395"/>
            <a:ext cx="2067409" cy="1350099"/>
          </a:xfrm>
          <a:prstGeom prst="rect">
            <a:avLst/>
          </a:prstGeom>
          <a:noFill/>
        </p:spPr>
      </p:pic>
      <p:pic>
        <p:nvPicPr>
          <p:cNvPr id="14" name="Picture Placeholder 9" descr="VRamakrishnan.jpg"/>
          <p:cNvPicPr>
            <a:picLocks noChangeAspect="1"/>
          </p:cNvPicPr>
          <p:nvPr/>
        </p:nvPicPr>
        <p:blipFill rotWithShape="1">
          <a:blip r:embed="rId9" cstate="email">
            <a:extLst>
              <a:ext uri="{BEBA8EAE-BF5A-486C-A8C5-ECC9F3942E4B}">
                <a14:imgProps xmlns:a14="http://schemas.microsoft.com/office/drawing/2010/main">
                  <a14:imgLayer r:embed="rId10">
                    <a14:imgEffect>
                      <a14:sharpenSoften amount="50000"/>
                    </a14:imgEffect>
                    <a14:imgEffect>
                      <a14:saturation sat="66000"/>
                    </a14:imgEffect>
                    <a14:imgEffect>
                      <a14:brightnessContrast bright="40000" contrast="-20000"/>
                    </a14:imgEffect>
                  </a14:imgLayer>
                </a14:imgProps>
              </a:ext>
              <a:ext uri="{28A0092B-C50C-407E-A947-70E740481C1C}">
                <a14:useLocalDpi xmlns:a14="http://schemas.microsoft.com/office/drawing/2010/main" val="0"/>
              </a:ext>
            </a:extLst>
          </a:blip>
          <a:srcRect l="1089" t="19906" r="-451" b="29591"/>
          <a:stretch/>
        </p:blipFill>
        <p:spPr>
          <a:xfrm>
            <a:off x="4770129" y="1451397"/>
            <a:ext cx="2090059" cy="1330097"/>
          </a:xfrm>
          <a:prstGeom prst="rect">
            <a:avLst/>
          </a:prstGeom>
          <a:noFill/>
        </p:spPr>
      </p:pic>
      <p:sp>
        <p:nvSpPr>
          <p:cNvPr id="2" name="Slide Number Placeholder 1"/>
          <p:cNvSpPr>
            <a:spLocks noGrp="1"/>
          </p:cNvSpPr>
          <p:nvPr>
            <p:ph type="sldNum" sz="quarter" idx="13"/>
          </p:nvPr>
        </p:nvSpPr>
        <p:spPr/>
        <p:txBody>
          <a:bodyPr/>
          <a:lstStyle/>
          <a:p>
            <a:fld id="{AEFAAC5A-9C4F-4278-920D-DF2BAB595749}" type="slidenum">
              <a:rPr lang="en-US" smtClean="0"/>
              <a:pPr/>
              <a:t>15</a:t>
            </a:fld>
            <a:endParaRPr lang="en-US" dirty="0"/>
          </a:p>
        </p:txBody>
      </p:sp>
      <p:sp>
        <p:nvSpPr>
          <p:cNvPr id="16" name="Text Placeholder 38"/>
          <p:cNvSpPr txBox="1">
            <a:spLocks/>
          </p:cNvSpPr>
          <p:nvPr/>
        </p:nvSpPr>
        <p:spPr>
          <a:xfrm>
            <a:off x="0" y="-1587"/>
            <a:ext cx="247888" cy="6858000"/>
          </a:xfrm>
          <a:prstGeom prst="rect">
            <a:avLst/>
          </a:prstGeom>
          <a:solidFill>
            <a:schemeClr val="bg2"/>
          </a:solidFill>
        </p:spPr>
        <p:txBody>
          <a:bodyPr vert="horz" lIns="0" tIns="0" rIns="0" bIns="0" rtlCol="0">
            <a:noAutofit/>
          </a:bodyPr>
          <a:lstStyle>
            <a:lvl1pPr marL="0" indent="0" algn="l" defTabSz="457200" rtl="0" eaLnBrk="1" latinLnBrk="0" hangingPunct="1">
              <a:lnSpc>
                <a:spcPct val="90000"/>
              </a:lnSpc>
              <a:spcBef>
                <a:spcPts val="0"/>
              </a:spcBef>
              <a:spcAft>
                <a:spcPts val="0"/>
              </a:spcAft>
              <a:buFont typeface="Wingdings" pitchFamily="2" charset="2"/>
              <a:buNone/>
              <a:defRPr sz="2000" b="1" kern="1200" baseline="0">
                <a:solidFill>
                  <a:srgbClr val="0065A2"/>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graphicFrame>
        <p:nvGraphicFramePr>
          <p:cNvPr id="39" name="Table 38"/>
          <p:cNvGraphicFramePr>
            <a:graphicFrameLocks noGrp="1" noChangeAspect="1"/>
          </p:cNvGraphicFramePr>
          <p:nvPr>
            <p:extLst>
              <p:ext uri="{D42A27DB-BD31-4B8C-83A1-F6EECF244321}">
                <p14:modId xmlns:p14="http://schemas.microsoft.com/office/powerpoint/2010/main" val="1259972619"/>
              </p:ext>
            </p:extLst>
          </p:nvPr>
        </p:nvGraphicFramePr>
        <p:xfrm>
          <a:off x="372569" y="467902"/>
          <a:ext cx="8586224" cy="5744207"/>
        </p:xfrm>
        <a:graphic>
          <a:graphicData uri="http://schemas.openxmlformats.org/drawingml/2006/table">
            <a:tbl>
              <a:tblPr firstRow="1" bandRow="1">
                <a:tableStyleId>{5C22544A-7EE6-4342-B048-85BDC9FD1C3A}</a:tableStyleId>
              </a:tblPr>
              <a:tblGrid>
                <a:gridCol w="2213999">
                  <a:extLst>
                    <a:ext uri="{9D8B030D-6E8A-4147-A177-3AD203B41FA5}">
                      <a16:colId xmlns:a16="http://schemas.microsoft.com/office/drawing/2014/main" val="20000"/>
                    </a:ext>
                  </a:extLst>
                </a:gridCol>
                <a:gridCol w="2124075">
                  <a:extLst>
                    <a:ext uri="{9D8B030D-6E8A-4147-A177-3AD203B41FA5}">
                      <a16:colId xmlns:a16="http://schemas.microsoft.com/office/drawing/2014/main" val="20001"/>
                    </a:ext>
                  </a:extLst>
                </a:gridCol>
                <a:gridCol w="2124075">
                  <a:extLst>
                    <a:ext uri="{9D8B030D-6E8A-4147-A177-3AD203B41FA5}">
                      <a16:colId xmlns:a16="http://schemas.microsoft.com/office/drawing/2014/main" val="20002"/>
                    </a:ext>
                  </a:extLst>
                </a:gridCol>
                <a:gridCol w="2124075">
                  <a:extLst>
                    <a:ext uri="{9D8B030D-6E8A-4147-A177-3AD203B41FA5}">
                      <a16:colId xmlns:a16="http://schemas.microsoft.com/office/drawing/2014/main" val="20003"/>
                    </a:ext>
                  </a:extLst>
                </a:gridCol>
              </a:tblGrid>
              <a:tr h="982207">
                <a:tc>
                  <a:txBody>
                    <a:bodyPr/>
                    <a:lstStyle/>
                    <a:p>
                      <a:pPr algn="l"/>
                      <a:endParaRPr lang="en-US" sz="1600" cap="all" baseline="0" dirty="0">
                        <a:solidFill>
                          <a:schemeClr val="bg1"/>
                        </a:solidFill>
                      </a:endParaRPr>
                    </a:p>
                  </a:txBody>
                  <a:tcPr marL="182880" marT="137160" marB="137160" anchor="b">
                    <a:lnL w="76200" cap="flat" cmpd="sng" algn="ctr">
                      <a:solidFill>
                        <a:srgbClr val="FFFFF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US" sz="1600" cap="all" baseline="0" dirty="0">
                        <a:solidFill>
                          <a:schemeClr val="bg1"/>
                        </a:solidFill>
                      </a:endParaRPr>
                    </a:p>
                  </a:txBody>
                  <a:tcPr marL="182880" marT="137160" marB="137160" anchor="b">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a:endParaRPr lang="en-US" sz="1900" cap="all" baseline="0" dirty="0" smtClean="0">
                        <a:solidFill>
                          <a:schemeClr val="bg1"/>
                        </a:solidFill>
                      </a:endParaRPr>
                    </a:p>
                  </a:txBody>
                  <a:tcPr marL="182880" marT="137160" marB="137160" anchor="b">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700" dirty="0">
                        <a:solidFill>
                          <a:srgbClr val="000000"/>
                        </a:solidFill>
                      </a:endParaRPr>
                    </a:p>
                  </a:txBody>
                  <a:tcPr marL="182880" marT="137160" marB="137160" anchor="b">
                    <a:lnL w="76200" cap="flat" cmpd="sng" algn="ctr">
                      <a:noFill/>
                      <a:prstDash val="solid"/>
                      <a:round/>
                      <a:headEnd type="none" w="med" len="med"/>
                      <a:tailEnd type="none" w="med" len="med"/>
                    </a:lnL>
                    <a:lnR w="76200" cap="flat" cmpd="sng" algn="ctr">
                      <a:solidFill>
                        <a:srgbClr val="FFFFFF"/>
                      </a:solid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r h="1278499">
                <a:tc>
                  <a:txBody>
                    <a:bodyPr/>
                    <a:lstStyle/>
                    <a:p>
                      <a:pPr algn="l"/>
                      <a:endParaRPr lang="en-US" sz="1600" cap="all" baseline="0" dirty="0">
                        <a:solidFill>
                          <a:schemeClr val="bg1"/>
                        </a:solidFill>
                      </a:endParaRPr>
                    </a:p>
                  </a:txBody>
                  <a:tcPr marL="182880" marT="137160" marB="137160">
                    <a:lnL w="76200" cap="flat" cmpd="sng" algn="ctr">
                      <a:solidFill>
                        <a:srgbClr val="FFFFFF"/>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smtClean="0">
                        <a:ln>
                          <a:noFill/>
                        </a:ln>
                        <a:solidFill>
                          <a:prstClr val="white"/>
                        </a:solidFill>
                        <a:effectLst/>
                        <a:uLnTx/>
                        <a:uFillTx/>
                        <a:latin typeface="+mn-lt"/>
                        <a:ea typeface="+mn-ea"/>
                        <a:cs typeface="+mn-cs"/>
                      </a:endParaRPr>
                    </a:p>
                  </a:txBody>
                  <a:tcPr marL="182880" marT="137160" marB="13716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smtClean="0"/>
                    </a:p>
                  </a:txBody>
                  <a:tcPr marL="182880" marT="137160" marB="137160" anchor="ctr">
                    <a:lnL w="76200" cap="flat" cmpd="sng" algn="ctr">
                      <a:noFill/>
                      <a:prstDash val="solid"/>
                      <a:round/>
                      <a:headEnd type="none" w="med" len="med"/>
                      <a:tailEnd type="none" w="med" len="med"/>
                    </a:lnL>
                    <a:lnR w="76200" cap="flat" cmpd="sng" algn="ctr">
                      <a:solidFill>
                        <a:srgbClr val="FFFFFF"/>
                      </a:solid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r>
                        <a:rPr lang="en-US" sz="1900" b="1" dirty="0" smtClean="0">
                          <a:solidFill>
                            <a:srgbClr val="FFFFFF"/>
                          </a:solidFill>
                        </a:rPr>
                        <a:t>2009 Nobel Prize in Chemistry</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0" dirty="0" smtClean="0">
                          <a:solidFill>
                            <a:srgbClr val="FFFFFF"/>
                          </a:solidFill>
                        </a:rPr>
                        <a:t>Structure and function of </a:t>
                      </a:r>
                      <a:br>
                        <a:rPr lang="en-US" sz="1600" b="0" dirty="0" smtClean="0">
                          <a:solidFill>
                            <a:srgbClr val="FFFFFF"/>
                          </a:solidFill>
                        </a:rPr>
                      </a:br>
                      <a:r>
                        <a:rPr lang="en-US" sz="1600" b="0" dirty="0" smtClean="0">
                          <a:solidFill>
                            <a:srgbClr val="FFFFFF"/>
                          </a:solidFill>
                        </a:rPr>
                        <a:t>the ribosome</a:t>
                      </a:r>
                    </a:p>
                  </a:txBody>
                  <a:tcPr marL="182880" marT="137160" marB="137160" anchor="ctr">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1"/>
                  </a:ext>
                </a:extLst>
              </a:tr>
              <a:tr h="1119300">
                <a:tc>
                  <a:txBody>
                    <a:bodyPr/>
                    <a:lstStyle/>
                    <a:p>
                      <a:pPr marL="0" indent="0">
                        <a:buFont typeface="Wingdings" charset="2"/>
                        <a:buNone/>
                      </a:pPr>
                      <a:r>
                        <a:rPr kumimoji="0" lang="en-US" sz="1500" b="1" i="0" u="none" strike="noStrike" kern="1200" cap="none" spc="0" normalizeH="0" baseline="0" noProof="0" dirty="0" smtClean="0">
                          <a:ln>
                            <a:noFill/>
                          </a:ln>
                          <a:solidFill>
                            <a:prstClr val="white"/>
                          </a:solidFill>
                          <a:effectLst/>
                          <a:uLnTx/>
                          <a:uFillTx/>
                          <a:latin typeface="+mn-lt"/>
                          <a:ea typeface="+mn-ea"/>
                          <a:cs typeface="+mn-cs"/>
                        </a:rPr>
                        <a:t>Ada Yonath</a:t>
                      </a:r>
                    </a:p>
                    <a:p>
                      <a:pPr marL="0" indent="0">
                        <a:buFont typeface="Wingdings" charset="2"/>
                        <a:buNone/>
                      </a:pPr>
                      <a:r>
                        <a:rPr kumimoji="0" lang="en-US" sz="1200" b="0" i="0" u="none" strike="noStrike" kern="1200" cap="none" spc="0" normalizeH="0" baseline="0" noProof="0" dirty="0" smtClean="0">
                          <a:ln>
                            <a:noFill/>
                          </a:ln>
                          <a:solidFill>
                            <a:prstClr val="white"/>
                          </a:solidFill>
                          <a:effectLst/>
                          <a:uLnTx/>
                          <a:uFillTx/>
                          <a:latin typeface="+mn-lt"/>
                          <a:ea typeface="+mn-ea"/>
                          <a:cs typeface="+mn-cs"/>
                        </a:rPr>
                        <a:t>Weizmann Institute </a:t>
                      </a:r>
                      <a:br>
                        <a:rPr kumimoji="0" lang="en-US" sz="1200" b="0" i="0" u="none" strike="noStrike" kern="1200" cap="none" spc="0" normalizeH="0" baseline="0" noProof="0" dirty="0" smtClean="0">
                          <a:ln>
                            <a:noFill/>
                          </a:ln>
                          <a:solidFill>
                            <a:prstClr val="white"/>
                          </a:solidFill>
                          <a:effectLst/>
                          <a:uLnTx/>
                          <a:uFillTx/>
                          <a:latin typeface="+mn-lt"/>
                          <a:ea typeface="+mn-ea"/>
                          <a:cs typeface="+mn-cs"/>
                        </a:rPr>
                      </a:br>
                      <a:r>
                        <a:rPr kumimoji="0" lang="en-US" sz="1200" b="0" i="0" u="none" strike="noStrike" kern="1200" cap="none" spc="0" normalizeH="0" baseline="0" noProof="0" dirty="0" smtClean="0">
                          <a:ln>
                            <a:noFill/>
                          </a:ln>
                          <a:solidFill>
                            <a:prstClr val="white"/>
                          </a:solidFill>
                          <a:effectLst/>
                          <a:uLnTx/>
                          <a:uFillTx/>
                          <a:latin typeface="+mn-lt"/>
                          <a:ea typeface="+mn-ea"/>
                          <a:cs typeface="+mn-cs"/>
                        </a:rPr>
                        <a:t>of Science, Israel</a:t>
                      </a:r>
                    </a:p>
                  </a:txBody>
                  <a:tcPr marL="182880" marT="137160" marB="137160">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smtClean="0">
                          <a:ln>
                            <a:noFill/>
                          </a:ln>
                          <a:solidFill>
                            <a:prstClr val="white"/>
                          </a:solidFill>
                          <a:effectLst/>
                          <a:uLnTx/>
                          <a:uFillTx/>
                          <a:latin typeface="+mn-lt"/>
                          <a:ea typeface="+mn-ea"/>
                          <a:cs typeface="+mn-cs"/>
                        </a:rPr>
                        <a:t>Thomas Steitz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mn-lt"/>
                          <a:ea typeface="+mn-ea"/>
                          <a:cs typeface="+mn-cs"/>
                        </a:rPr>
                        <a:t>Yale University, U.S.</a:t>
                      </a:r>
                    </a:p>
                  </a:txBody>
                  <a:tcPr marL="182880" marT="137160" marB="137160">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smtClean="0">
                          <a:ln>
                            <a:noFill/>
                          </a:ln>
                          <a:solidFill>
                            <a:prstClr val="white"/>
                          </a:solidFill>
                          <a:effectLst/>
                          <a:uLnTx/>
                          <a:uFillTx/>
                          <a:latin typeface="+mn-lt"/>
                          <a:ea typeface="+mn-ea"/>
                          <a:cs typeface="+mn-cs"/>
                        </a:rPr>
                        <a:t>Venkatraman Ramakrishnan </a:t>
                      </a:r>
                      <a:br>
                        <a:rPr kumimoji="0" lang="en-US" sz="1500" b="1" i="0" u="none" strike="noStrike" kern="1200" cap="none" spc="0" normalizeH="0" baseline="0" noProof="0" dirty="0" smtClean="0">
                          <a:ln>
                            <a:noFill/>
                          </a:ln>
                          <a:solidFill>
                            <a:prstClr val="white"/>
                          </a:solidFill>
                          <a:effectLst/>
                          <a:uLnTx/>
                          <a:uFillTx/>
                          <a:latin typeface="+mn-lt"/>
                          <a:ea typeface="+mn-ea"/>
                          <a:cs typeface="+mn-cs"/>
                        </a:rPr>
                      </a:br>
                      <a:r>
                        <a:rPr kumimoji="0" lang="en-US" sz="1200" b="0" i="0" u="none" strike="noStrike" kern="1200" cap="none" spc="0" normalizeH="0" baseline="0" noProof="0" dirty="0" smtClean="0">
                          <a:ln>
                            <a:noFill/>
                          </a:ln>
                          <a:solidFill>
                            <a:schemeClr val="bg1"/>
                          </a:solidFill>
                          <a:effectLst/>
                          <a:uLnTx/>
                          <a:uFillTx/>
                          <a:latin typeface="+mn-lt"/>
                          <a:ea typeface="+mn-ea"/>
                          <a:cs typeface="+mn-cs"/>
                        </a:rPr>
                        <a:t>MRC Laboratory of Molecular Biology, U.K. </a:t>
                      </a:r>
                    </a:p>
                  </a:txBody>
                  <a:tcPr marL="182880" marT="137160" marB="137160">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schemeClr val="bg1"/>
                        </a:solidFill>
                        <a:effectLst/>
                        <a:uLnTx/>
                        <a:uFillTx/>
                        <a:latin typeface="+mn-lt"/>
                        <a:ea typeface="+mn-ea"/>
                        <a:cs typeface="+mn-cs"/>
                      </a:endParaRPr>
                    </a:p>
                  </a:txBody>
                  <a:tcPr marL="84963" marR="84963" marT="42482" marB="42482">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2"/>
                  </a:ext>
                </a:extLst>
              </a:tr>
              <a:tr h="1402479">
                <a:tc rowSpan="2">
                  <a:txBody>
                    <a:bodyPr/>
                    <a:lstStyle/>
                    <a:p>
                      <a:endParaRPr lang="en-US" sz="1600" dirty="0"/>
                    </a:p>
                  </a:txBody>
                  <a:tcPr marL="182880" marT="137160" marB="137160" anchor="ctr">
                    <a:lnL w="76200" cap="flat" cmpd="sng" algn="ctr">
                      <a:noFill/>
                      <a:prstDash val="solid"/>
                      <a:round/>
                      <a:headEnd type="none" w="med" len="med"/>
                      <a:tailEnd type="none" w="med" len="med"/>
                    </a:lnL>
                    <a:lnR w="76200" cap="flat" cmpd="sng" algn="ctr">
                      <a:solidFill>
                        <a:srgbClr val="FFFFFF"/>
                      </a:solid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r>
                        <a:rPr lang="en-US" sz="1900" b="1" dirty="0" smtClean="0">
                          <a:solidFill>
                            <a:srgbClr val="FFFFFF"/>
                          </a:solidFill>
                        </a:rPr>
                        <a:t>2012 Nobel Prize in Chemistry</a:t>
                      </a:r>
                    </a:p>
                    <a:p>
                      <a:r>
                        <a:rPr lang="en-US" sz="1600" b="0" dirty="0" smtClean="0">
                          <a:solidFill>
                            <a:srgbClr val="FFFFFF"/>
                          </a:solidFill>
                        </a:rPr>
                        <a:t>Studies of </a:t>
                      </a:r>
                      <a:br>
                        <a:rPr lang="en-US" sz="1600" b="0" dirty="0" smtClean="0">
                          <a:solidFill>
                            <a:srgbClr val="FFFFFF"/>
                          </a:solidFill>
                        </a:rPr>
                      </a:br>
                      <a:r>
                        <a:rPr lang="en-US" sz="1600" b="0" dirty="0" smtClean="0">
                          <a:solidFill>
                            <a:srgbClr val="FFFFFF"/>
                          </a:solidFill>
                        </a:rPr>
                        <a:t>G-protein-coupled receptors (GPCRs)</a:t>
                      </a:r>
                    </a:p>
                    <a:p>
                      <a:endParaRPr lang="en-US" sz="1600" dirty="0"/>
                    </a:p>
                  </a:txBody>
                  <a:tcPr marL="182880" marT="137160" marB="137160" anchor="ctr">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sz="1600" dirty="0"/>
                    </a:p>
                  </a:txBody>
                  <a:tcPr marL="182880" marT="137160" marB="137160" anchor="ctr">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marL="182880" marT="137160" marB="137160" anchor="ctr">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71027">
                <a:tc vMerge="1">
                  <a:txBody>
                    <a:bodyPr/>
                    <a:lstStyle/>
                    <a:p>
                      <a:endParaRPr lang="en-US"/>
                    </a:p>
                  </a:txBody>
                  <a:tcPr/>
                </a:tc>
                <a:tc vMerge="1">
                  <a:txBody>
                    <a:bodyPr/>
                    <a:lstStyle/>
                    <a:p>
                      <a:endParaRPr lang="en-US"/>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smtClean="0">
                          <a:ln>
                            <a:noFill/>
                          </a:ln>
                          <a:solidFill>
                            <a:srgbClr val="FFFFFF"/>
                          </a:solidFill>
                          <a:effectLst/>
                          <a:uLnTx/>
                          <a:uFillTx/>
                          <a:latin typeface="+mn-lt"/>
                          <a:ea typeface="+mn-ea"/>
                          <a:cs typeface="+mn-cs"/>
                        </a:rPr>
                        <a:t>Brian K. Kobilka </a:t>
                      </a:r>
                      <a:r>
                        <a:rPr kumimoji="0" lang="en-US" sz="1100" b="1" i="0" u="none" strike="noStrike" kern="1200" cap="none" spc="0" normalizeH="0" baseline="0" noProof="0" dirty="0" smtClean="0">
                          <a:ln>
                            <a:noFill/>
                          </a:ln>
                          <a:solidFill>
                            <a:srgbClr val="FFFFFF"/>
                          </a:solidFill>
                          <a:effectLst/>
                          <a:uLnTx/>
                          <a:uFillTx/>
                          <a:latin typeface="+mn-lt"/>
                          <a:ea typeface="+mn-ea"/>
                          <a:cs typeface="+mn-cs"/>
                        </a:rPr>
                        <a:t/>
                      </a:r>
                      <a:br>
                        <a:rPr kumimoji="0" lang="en-US" sz="1100" b="1" i="0" u="none" strike="noStrike" kern="1200" cap="none" spc="0" normalizeH="0" baseline="0" noProof="0" dirty="0" smtClean="0">
                          <a:ln>
                            <a:noFill/>
                          </a:ln>
                          <a:solidFill>
                            <a:srgbClr val="FFFFFF"/>
                          </a:solidFill>
                          <a:effectLst/>
                          <a:uLnTx/>
                          <a:uFillTx/>
                          <a:latin typeface="+mn-lt"/>
                          <a:ea typeface="+mn-ea"/>
                          <a:cs typeface="+mn-cs"/>
                        </a:rPr>
                      </a:br>
                      <a:r>
                        <a:rPr kumimoji="0" lang="en-US" sz="1200" b="0" i="0" u="none" strike="noStrike" kern="1200" cap="none" spc="0" normalizeH="0" baseline="0" noProof="0" dirty="0" smtClean="0">
                          <a:ln>
                            <a:noFill/>
                          </a:ln>
                          <a:solidFill>
                            <a:srgbClr val="FFFFFF"/>
                          </a:solidFill>
                          <a:effectLst/>
                          <a:uLnTx/>
                          <a:uFillTx/>
                          <a:latin typeface="+mn-lt"/>
                          <a:ea typeface="+mn-ea"/>
                          <a:cs typeface="+mn-cs"/>
                        </a:rPr>
                        <a:t>Stanford University, U.S.</a:t>
                      </a:r>
                    </a:p>
                  </a:txBody>
                  <a:tcPr marL="182880" marT="137160" marB="137160">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smtClean="0">
                          <a:ln>
                            <a:noFill/>
                          </a:ln>
                          <a:solidFill>
                            <a:srgbClr val="FFFFFF"/>
                          </a:solidFill>
                          <a:effectLst/>
                          <a:uLnTx/>
                          <a:uFillTx/>
                          <a:latin typeface="+mn-lt"/>
                          <a:ea typeface="+mn-ea"/>
                          <a:cs typeface="+mn-cs"/>
                        </a:rPr>
                        <a:t>Robert J. Lefkowitz </a:t>
                      </a:r>
                      <a:r>
                        <a:rPr kumimoji="0" lang="en-US" sz="1200" b="0" i="0" u="none" strike="noStrike" kern="1200" cap="none" spc="0" normalizeH="0" baseline="0" noProof="0" dirty="0" smtClean="0">
                          <a:ln>
                            <a:noFill/>
                          </a:ln>
                          <a:solidFill>
                            <a:srgbClr val="FFFFFF"/>
                          </a:solidFill>
                          <a:effectLst/>
                          <a:uLnTx/>
                          <a:uFillTx/>
                          <a:latin typeface="+mn-lt"/>
                          <a:ea typeface="+mn-ea"/>
                          <a:cs typeface="+mn-cs"/>
                        </a:rPr>
                        <a:t>Duke University, U.S.</a:t>
                      </a:r>
                    </a:p>
                  </a:txBody>
                  <a:tcPr marL="182880" marT="137160" marB="137160">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4"/>
                  </a:ext>
                </a:extLst>
              </a:tr>
              <a:tr h="790695">
                <a:tc>
                  <a:txBody>
                    <a:bodyPr/>
                    <a:lstStyle/>
                    <a:p>
                      <a:endParaRPr lang="en-US" sz="1600" dirty="0"/>
                    </a:p>
                  </a:txBody>
                  <a:tcPr marL="182880" marT="137160" marB="137160" anchor="ctr">
                    <a:lnL w="76200" cap="flat" cmpd="sng" algn="ctr">
                      <a:noFill/>
                      <a:prstDash val="solid"/>
                      <a:round/>
                      <a:headEnd type="none" w="med" len="med"/>
                      <a:tailEnd type="none" w="med" len="med"/>
                    </a:lnL>
                    <a:lnR w="76200" cap="flat" cmpd="sng" algn="ctr">
                      <a:solidFill>
                        <a:srgbClr val="FFFFFF"/>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sz="1600" dirty="0"/>
                    </a:p>
                  </a:txBody>
                  <a:tcPr marL="84963" marR="84963" marT="42482" marB="42482" anchor="ctr">
                    <a:lnL w="76200" cap="flat" cmpd="sng" algn="ctr">
                      <a:solidFill>
                        <a:srgbClr val="ECAA00"/>
                      </a:solidFill>
                      <a:prstDash val="solid"/>
                      <a:round/>
                      <a:headEnd type="none" w="med" len="med"/>
                      <a:tailEnd type="none" w="med" len="med"/>
                    </a:lnL>
                    <a:lnR w="76200" cap="flat" cmpd="sng" algn="ctr">
                      <a:solidFill>
                        <a:srgbClr val="ECAA00"/>
                      </a:solidFill>
                      <a:prstDash val="solid"/>
                      <a:round/>
                      <a:headEnd type="none" w="med" len="med"/>
                      <a:tailEnd type="none" w="med" len="med"/>
                    </a:lnR>
                    <a:lnT w="76200" cap="flat" cmpd="sng" algn="ctr">
                      <a:solidFill>
                        <a:srgbClr val="ECAA00"/>
                      </a:solidFill>
                      <a:prstDash val="solid"/>
                      <a:round/>
                      <a:headEnd type="none" w="med" len="med"/>
                      <a:tailEnd type="none" w="med" len="med"/>
                    </a:lnT>
                    <a:lnB w="76200" cap="flat" cmpd="sng" algn="ctr">
                      <a:solidFill>
                        <a:srgbClr val="FFFFFF"/>
                      </a:solidFill>
                      <a:prstDash val="solid"/>
                      <a:round/>
                      <a:headEnd type="none" w="med" len="med"/>
                      <a:tailEnd type="none" w="med" len="med"/>
                    </a:lnB>
                    <a:no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srgbClr val="FFFFFF"/>
                        </a:solidFill>
                        <a:effectLst/>
                        <a:uLnTx/>
                        <a:uFillTx/>
                        <a:latin typeface="+mn-lt"/>
                        <a:ea typeface="+mn-ea"/>
                        <a:cs typeface="+mn-cs"/>
                      </a:endParaRPr>
                    </a:p>
                  </a:txBody>
                  <a:tcPr marL="182880" marT="137160" marB="137160">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srgbClr val="FFFFFF"/>
                        </a:solidFill>
                        <a:effectLst/>
                        <a:uLnTx/>
                        <a:uFillTx/>
                        <a:latin typeface="+mn-lt"/>
                        <a:ea typeface="+mn-ea"/>
                        <a:cs typeface="+mn-cs"/>
                      </a:endParaRPr>
                    </a:p>
                  </a:txBody>
                  <a:tcPr marL="182880" marT="137160" marB="137160">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5"/>
                  </a:ext>
                </a:extLst>
              </a:tr>
            </a:tbl>
          </a:graphicData>
        </a:graphic>
      </p:graphicFrame>
      <p:sp>
        <p:nvSpPr>
          <p:cNvPr id="21" name="Text Placeholder 20"/>
          <p:cNvSpPr>
            <a:spLocks noGrp="1"/>
          </p:cNvSpPr>
          <p:nvPr>
            <p:ph type="body" sz="quarter" idx="12"/>
          </p:nvPr>
        </p:nvSpPr>
        <p:spPr>
          <a:xfrm>
            <a:off x="486937" y="734671"/>
            <a:ext cx="8372901" cy="499715"/>
          </a:xfrm>
        </p:spPr>
        <p:txBody>
          <a:bodyPr/>
          <a:lstStyle/>
          <a:p>
            <a:r>
              <a:rPr lang="en-US" smtClean="0"/>
              <a:t>Important discoveries about human physiology and clues to new pharmaceuticals to combat disease</a:t>
            </a:r>
            <a:endParaRPr lang="en-US" dirty="0"/>
          </a:p>
        </p:txBody>
      </p:sp>
      <p:sp>
        <p:nvSpPr>
          <p:cNvPr id="6" name="Title 5"/>
          <p:cNvSpPr>
            <a:spLocks noGrp="1"/>
          </p:cNvSpPr>
          <p:nvPr>
            <p:ph type="title"/>
          </p:nvPr>
        </p:nvSpPr>
        <p:spPr/>
        <p:txBody>
          <a:bodyPr/>
          <a:lstStyle/>
          <a:p>
            <a:r>
              <a:rPr lang="en-US" dirty="0">
                <a:solidFill>
                  <a:srgbClr val="000000"/>
                </a:solidFill>
              </a:rPr>
              <a:t>Nobel-Prize winning RESEARCH AT THE </a:t>
            </a:r>
            <a:r>
              <a:rPr lang="en-US" dirty="0" smtClean="0">
                <a:solidFill>
                  <a:srgbClr val="000000"/>
                </a:solidFill>
              </a:rPr>
              <a:t>APS</a:t>
            </a:r>
            <a:br>
              <a:rPr lang="en-US" dirty="0" smtClean="0">
                <a:solidFill>
                  <a:srgbClr val="000000"/>
                </a:solidFill>
              </a:rPr>
            </a:br>
            <a:endParaRPr lang="en-US" dirty="0"/>
          </a:p>
        </p:txBody>
      </p:sp>
    </p:spTree>
    <p:extLst>
      <p:ext uri="{BB962C8B-B14F-4D97-AF65-F5344CB8AC3E}">
        <p14:creationId xmlns:p14="http://schemas.microsoft.com/office/powerpoint/2010/main" val="37797738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243"/>
          <p:cNvSpPr>
            <a:spLocks noGrp="1"/>
          </p:cNvSpPr>
          <p:nvPr/>
        </p:nvSpPr>
        <p:spPr>
          <a:xfrm>
            <a:off x="-1" y="0"/>
            <a:ext cx="9144001" cy="6858000"/>
          </a:xfrm>
          <a:prstGeom prst="rect">
            <a:avLst/>
          </a:prstGeom>
          <a:solidFill>
            <a:srgbClr val="00609C"/>
          </a:solidFill>
          <a:ln>
            <a:noFill/>
          </a:ln>
        </p:spPr>
        <p:txBody>
          <a:bodyPr vert="horz" lIns="0" tIns="0" rIns="0" bIns="0" rtlCol="0" anchor="b" anchorCtr="0">
            <a:noAutofit/>
          </a:bodyPr>
          <a:lstStyle>
            <a:lvl1pPr marL="0" indent="0" algn="l" defTabSz="457200" rtl="0" eaLnBrk="1" latinLnBrk="0" hangingPunct="1">
              <a:spcBef>
                <a:spcPts val="600"/>
              </a:spcBef>
              <a:spcAft>
                <a:spcPts val="0"/>
              </a:spcAft>
              <a:buFont typeface="Wingdings" pitchFamily="2" charset="2"/>
              <a:buNone/>
              <a:defRPr sz="1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33" dirty="0"/>
          </a:p>
        </p:txBody>
      </p:sp>
      <p:sp>
        <p:nvSpPr>
          <p:cNvPr id="3" name="Slide Number Placeholder 2"/>
          <p:cNvSpPr>
            <a:spLocks noGrp="1"/>
          </p:cNvSpPr>
          <p:nvPr>
            <p:ph type="sldNum" sz="quarter" idx="10"/>
          </p:nvPr>
        </p:nvSpPr>
        <p:spPr/>
        <p:txBody>
          <a:bodyPr/>
          <a:lstStyle/>
          <a:p>
            <a:fld id="{AEFAAC5A-9C4F-4278-920D-DF2BAB595749}" type="slidenum">
              <a:rPr lang="en-US" smtClean="0">
                <a:solidFill>
                  <a:schemeClr val="bg1"/>
                </a:solidFill>
              </a:rPr>
              <a:pPr/>
              <a:t>16</a:t>
            </a:fld>
            <a:endParaRPr lang="en-US" dirty="0">
              <a:solidFill>
                <a:schemeClr val="bg1"/>
              </a:solidFill>
            </a:endParaRPr>
          </a:p>
        </p:txBody>
      </p:sp>
      <p:sp>
        <p:nvSpPr>
          <p:cNvPr id="10" name="Title 9"/>
          <p:cNvSpPr>
            <a:spLocks noGrp="1"/>
          </p:cNvSpPr>
          <p:nvPr>
            <p:ph type="title"/>
          </p:nvPr>
        </p:nvSpPr>
        <p:spPr/>
        <p:txBody>
          <a:bodyPr/>
          <a:lstStyle/>
          <a:p>
            <a:r>
              <a:rPr lang="en-US" dirty="0" smtClean="0">
                <a:solidFill>
                  <a:schemeClr val="bg1"/>
                </a:solidFill>
              </a:rPr>
              <a:t>Aps upgrade: </a:t>
            </a:r>
            <a:br>
              <a:rPr lang="en-US" dirty="0" smtClean="0">
                <a:solidFill>
                  <a:schemeClr val="bg1"/>
                </a:solidFill>
              </a:rPr>
            </a:br>
            <a:r>
              <a:rPr lang="en-US" dirty="0" smtClean="0">
                <a:solidFill>
                  <a:schemeClr val="bg1"/>
                </a:solidFill>
              </a:rPr>
              <a:t>the ultimate 3d microscope</a:t>
            </a:r>
            <a:endParaRPr lang="en-US" dirty="0">
              <a:solidFill>
                <a:schemeClr val="bg1"/>
              </a:solidFill>
            </a:endParaRPr>
          </a:p>
        </p:txBody>
      </p:sp>
      <p:sp>
        <p:nvSpPr>
          <p:cNvPr id="28" name="Text Placeholder 27"/>
          <p:cNvSpPr>
            <a:spLocks noGrp="1"/>
          </p:cNvSpPr>
          <p:nvPr>
            <p:ph type="body" sz="quarter" idx="12"/>
          </p:nvPr>
        </p:nvSpPr>
        <p:spPr/>
        <p:txBody>
          <a:bodyPr/>
          <a:lstStyle/>
          <a:p>
            <a:r>
              <a:rPr lang="en-US" dirty="0">
                <a:solidFill>
                  <a:srgbClr val="FFFFFF"/>
                </a:solidFill>
              </a:rPr>
              <a:t>A next-generation synchrotron light source for science and </a:t>
            </a:r>
            <a:r>
              <a:rPr lang="en-US" dirty="0" smtClean="0">
                <a:solidFill>
                  <a:srgbClr val="FFFFFF"/>
                </a:solidFill>
              </a:rPr>
              <a:t>industry</a:t>
            </a:r>
            <a:endParaRPr lang="en-US" dirty="0">
              <a:solidFill>
                <a:srgbClr val="FFFFFF"/>
              </a:solidFill>
            </a:endParaRPr>
          </a:p>
        </p:txBody>
      </p:sp>
      <p:sp>
        <p:nvSpPr>
          <p:cNvPr id="19" name="Rectangle 18"/>
          <p:cNvSpPr/>
          <p:nvPr/>
        </p:nvSpPr>
        <p:spPr>
          <a:xfrm>
            <a:off x="-1" y="-3"/>
            <a:ext cx="239713" cy="6858003"/>
          </a:xfrm>
          <a:prstGeom prst="rect">
            <a:avLst/>
          </a:prstGeom>
          <a:solidFill>
            <a:schemeClr val="accent1"/>
          </a:solidFill>
          <a:ln>
            <a:noFill/>
          </a:ln>
        </p:spPr>
        <p:txBody>
          <a:bodyPr vert="horz" wrap="square" lIns="91440" tIns="45720" rIns="91440" bIns="0" numCol="1" anchor="b" anchorCtr="0" compatLnSpc="1">
            <a:prstTxWarp prst="textNoShape">
              <a:avLst/>
            </a:prstTxWarp>
          </a:bodyPr>
          <a:lstStyle/>
          <a:p>
            <a:pPr lvl="0"/>
            <a:endParaRPr lang="en-US" sz="133" dirty="0">
              <a:solidFill>
                <a:schemeClr val="accent1"/>
              </a:solidFill>
            </a:endParaRPr>
          </a:p>
        </p:txBody>
      </p:sp>
      <p:sp>
        <p:nvSpPr>
          <p:cNvPr id="44" name="Rectangle 43"/>
          <p:cNvSpPr/>
          <p:nvPr/>
        </p:nvSpPr>
        <p:spPr>
          <a:xfrm>
            <a:off x="504734" y="3300400"/>
            <a:ext cx="8121831" cy="1393948"/>
          </a:xfrm>
          <a:prstGeom prst="rect">
            <a:avLst/>
          </a:prstGeom>
          <a:solidFill>
            <a:schemeClr val="accent4"/>
          </a:solidFill>
          <a:ln w="3175" cap="flat" cmpd="sng" algn="ctr">
            <a:noFill/>
            <a:prstDash val="solid"/>
          </a:ln>
          <a:effectLst/>
        </p:spPr>
        <p:txBody>
          <a:bodyPr spcFirstLastPara="0" vert="horz" wrap="square" lIns="182880" tIns="0" rIns="0" bIns="0" numCol="1" spcCol="1270" anchor="ctr" anchorCtr="0">
            <a:noAutofit/>
          </a:bodyPr>
          <a:lstStyle/>
          <a:p>
            <a:pPr defTabSz="1377882">
              <a:lnSpc>
                <a:spcPct val="90000"/>
              </a:lnSpc>
              <a:spcAft>
                <a:spcPct val="35000"/>
              </a:spcAft>
              <a:defRPr/>
            </a:pPr>
            <a:endParaRPr lang="en-US" sz="2000" kern="0" dirty="0">
              <a:solidFill>
                <a:srgbClr val="FFFFFF"/>
              </a:solidFill>
              <a:cs typeface="Arial" pitchFamily="34" charset="0"/>
            </a:endParaRPr>
          </a:p>
        </p:txBody>
      </p:sp>
      <p:sp>
        <p:nvSpPr>
          <p:cNvPr id="45" name="Rectangle 44"/>
          <p:cNvSpPr/>
          <p:nvPr/>
        </p:nvSpPr>
        <p:spPr>
          <a:xfrm>
            <a:off x="504734" y="4862500"/>
            <a:ext cx="8121831" cy="1393948"/>
          </a:xfrm>
          <a:prstGeom prst="rect">
            <a:avLst/>
          </a:prstGeom>
          <a:solidFill>
            <a:schemeClr val="accent5"/>
          </a:solidFill>
          <a:ln w="3175" cap="flat" cmpd="sng" algn="ctr">
            <a:noFill/>
            <a:prstDash val="solid"/>
          </a:ln>
          <a:effectLst/>
        </p:spPr>
        <p:txBody>
          <a:bodyPr spcFirstLastPara="0" vert="horz" wrap="square" lIns="182880" tIns="0" rIns="0" bIns="0" numCol="1" spcCol="1270" anchor="ctr" anchorCtr="0">
            <a:noAutofit/>
          </a:bodyPr>
          <a:lstStyle/>
          <a:p>
            <a:pPr defTabSz="1377882">
              <a:lnSpc>
                <a:spcPct val="90000"/>
              </a:lnSpc>
              <a:spcAft>
                <a:spcPct val="35000"/>
              </a:spcAft>
              <a:defRPr/>
            </a:pPr>
            <a:endParaRPr lang="en-US" sz="2000" kern="0" dirty="0">
              <a:solidFill>
                <a:srgbClr val="FFFFFF"/>
              </a:solidFill>
              <a:cs typeface="Arial" pitchFamily="34" charset="0"/>
            </a:endParaRPr>
          </a:p>
        </p:txBody>
      </p:sp>
      <p:sp>
        <p:nvSpPr>
          <p:cNvPr id="46" name="Rectangle 45"/>
          <p:cNvSpPr/>
          <p:nvPr/>
        </p:nvSpPr>
        <p:spPr>
          <a:xfrm>
            <a:off x="517434" y="1725600"/>
            <a:ext cx="8121831" cy="1393948"/>
          </a:xfrm>
          <a:prstGeom prst="rect">
            <a:avLst/>
          </a:prstGeom>
          <a:solidFill>
            <a:schemeClr val="tx2"/>
          </a:solidFill>
          <a:ln w="3175" cap="flat" cmpd="sng" algn="ctr">
            <a:noFill/>
            <a:prstDash val="solid"/>
          </a:ln>
          <a:effectLst/>
        </p:spPr>
        <p:txBody>
          <a:bodyPr spcFirstLastPara="0" vert="horz" wrap="square" lIns="182880" tIns="0" rIns="0" bIns="0" numCol="1" spcCol="1270" anchor="ctr" anchorCtr="0">
            <a:noAutofit/>
          </a:bodyPr>
          <a:lstStyle/>
          <a:p>
            <a:pPr defTabSz="1377882">
              <a:lnSpc>
                <a:spcPct val="90000"/>
              </a:lnSpc>
              <a:spcAft>
                <a:spcPct val="35000"/>
              </a:spcAft>
              <a:defRPr/>
            </a:pPr>
            <a:endParaRPr lang="en-US" sz="2000" kern="0" dirty="0">
              <a:solidFill>
                <a:srgbClr val="FFFFFF"/>
              </a:solidFill>
              <a:cs typeface="Arial" pitchFamily="34" charset="0"/>
            </a:endParaRPr>
          </a:p>
        </p:txBody>
      </p:sp>
      <p:sp>
        <p:nvSpPr>
          <p:cNvPr id="47" name="Text Placeholder 31758"/>
          <p:cNvSpPr>
            <a:spLocks noGrp="1"/>
          </p:cNvSpPr>
          <p:nvPr>
            <p:ph type="body" sz="quarter" idx="13"/>
          </p:nvPr>
        </p:nvSpPr>
        <p:spPr>
          <a:xfrm>
            <a:off x="2671979" y="1755326"/>
            <a:ext cx="5387491" cy="1354573"/>
          </a:xfrm>
        </p:spPr>
        <p:txBody>
          <a:bodyPr anchor="ctr" anchorCtr="0"/>
          <a:lstStyle/>
          <a:p>
            <a:pPr marL="0" indent="0">
              <a:buNone/>
            </a:pPr>
            <a:r>
              <a:rPr lang="en-US" sz="2800" b="1" cap="all" dirty="0">
                <a:solidFill>
                  <a:schemeClr val="bg1"/>
                </a:solidFill>
              </a:rPr>
              <a:t>High Energy</a:t>
            </a:r>
          </a:p>
          <a:p>
            <a:pPr marL="0" indent="0">
              <a:buNone/>
            </a:pPr>
            <a:r>
              <a:rPr lang="en-US" dirty="0" smtClean="0">
                <a:solidFill>
                  <a:schemeClr val="bg1"/>
                </a:solidFill>
              </a:rPr>
              <a:t>Penetrating bulk materials </a:t>
            </a:r>
            <a:br>
              <a:rPr lang="en-US" dirty="0" smtClean="0">
                <a:solidFill>
                  <a:schemeClr val="bg1"/>
                </a:solidFill>
              </a:rPr>
            </a:br>
            <a:r>
              <a:rPr lang="en-US" dirty="0" smtClean="0">
                <a:solidFill>
                  <a:schemeClr val="bg1"/>
                </a:solidFill>
              </a:rPr>
              <a:t>and operating systems</a:t>
            </a:r>
          </a:p>
        </p:txBody>
      </p:sp>
      <p:pic>
        <p:nvPicPr>
          <p:cNvPr id="48" name="Picture 12"/>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40066" t="41840" r="2174" b="19354"/>
          <a:stretch/>
        </p:blipFill>
        <p:spPr bwMode="auto">
          <a:xfrm>
            <a:off x="590460" y="1790580"/>
            <a:ext cx="1903535" cy="1267041"/>
          </a:xfrm>
          <a:prstGeom prst="rect">
            <a:avLst/>
          </a:prstGeom>
          <a:noFill/>
          <a:ln w="9525">
            <a:noFill/>
            <a:miter lim="800000"/>
            <a:headEnd/>
            <a:tailEnd/>
          </a:ln>
        </p:spPr>
      </p:pic>
      <p:pic>
        <p:nvPicPr>
          <p:cNvPr id="49" name="Picture 22" descr="C:\Users\svogt\Dropbox\powerpoint\2013\for\Srajer\sim2\Cu-As-W\cropped\colcalc_imgssub0_100000_zp4.tif"/>
          <p:cNvPicPr>
            <a:picLocks noGrp="1" noChangeAspect="1" noChangeArrowheads="1"/>
          </p:cNvPicPr>
          <p:nvPr>
            <p:ph type="pic" sz="quarter" idx="16"/>
          </p:nvPr>
        </p:nvPicPr>
        <p:blipFill>
          <a:blip r:embed="rId4" cstate="email">
            <a:extLst>
              <a:ext uri="{28A0092B-C50C-407E-A947-70E740481C1C}">
                <a14:useLocalDpi xmlns:a14="http://schemas.microsoft.com/office/drawing/2010/main" val="0"/>
              </a:ext>
            </a:extLst>
          </a:blip>
          <a:srcRect l="12323" r="12323"/>
          <a:stretch>
            <a:fillRect/>
          </a:stretch>
        </p:blipFill>
        <p:spPr bwMode="auto">
          <a:xfrm>
            <a:off x="607573" y="3365223"/>
            <a:ext cx="1875187" cy="1245241"/>
          </a:xfrm>
          <a:prstGeom prst="rect">
            <a:avLst/>
          </a:prstGeom>
          <a:noFill/>
          <a:ln w="9525">
            <a:solidFill>
              <a:srgbClr val="000000"/>
            </a:solidFill>
            <a:miter lim="800000"/>
            <a:headEnd/>
            <a:tailEnd/>
          </a:ln>
          <a:extLst/>
        </p:spPr>
      </p:pic>
      <p:sp>
        <p:nvSpPr>
          <p:cNvPr id="51" name="Text Placeholder 31767"/>
          <p:cNvSpPr>
            <a:spLocks noGrp="1"/>
          </p:cNvSpPr>
          <p:nvPr>
            <p:ph type="body" sz="quarter" idx="18"/>
          </p:nvPr>
        </p:nvSpPr>
        <p:spPr>
          <a:xfrm>
            <a:off x="2671979" y="3328568"/>
            <a:ext cx="4752491" cy="1356132"/>
          </a:xfrm>
        </p:spPr>
        <p:txBody>
          <a:bodyPr vert="horz" lIns="0" tIns="0" rIns="0" bIns="0" rtlCol="0" anchor="ctr" anchorCtr="0">
            <a:noAutofit/>
          </a:bodyPr>
          <a:lstStyle/>
          <a:p>
            <a:pPr marL="0" indent="0">
              <a:buNone/>
            </a:pPr>
            <a:r>
              <a:rPr lang="en-US" sz="2800" b="1" cap="all" dirty="0">
                <a:solidFill>
                  <a:schemeClr val="bg1"/>
                </a:solidFill>
              </a:rPr>
              <a:t>Brightness</a:t>
            </a:r>
          </a:p>
          <a:p>
            <a:pPr marL="0" indent="0">
              <a:buNone/>
            </a:pPr>
            <a:r>
              <a:rPr lang="en-US" dirty="0" smtClean="0">
                <a:solidFill>
                  <a:schemeClr val="bg1"/>
                </a:solidFill>
              </a:rPr>
              <a:t>Providing time-resolved, macroscopic </a:t>
            </a:r>
            <a:br>
              <a:rPr lang="en-US" dirty="0" smtClean="0">
                <a:solidFill>
                  <a:schemeClr val="bg1"/>
                </a:solidFill>
              </a:rPr>
            </a:br>
            <a:r>
              <a:rPr lang="en-US" dirty="0" smtClean="0">
                <a:solidFill>
                  <a:schemeClr val="bg1"/>
                </a:solidFill>
              </a:rPr>
              <a:t>fields of view with nm-scale resolution</a:t>
            </a:r>
          </a:p>
        </p:txBody>
      </p:sp>
      <p:pic>
        <p:nvPicPr>
          <p:cNvPr id="52" name="Picture 16"/>
          <p:cNvPicPr>
            <a:picLocks noGrp="1" noChangeAspect="1" noChangeArrowheads="1"/>
          </p:cNvPicPr>
          <p:nvPr>
            <p:ph type="pic" sz="quarter" idx="19"/>
          </p:nvPr>
        </p:nvPicPr>
        <p:blipFill>
          <a:blip r:embed="rId5" cstate="email">
            <a:extLst>
              <a:ext uri="{28A0092B-C50C-407E-A947-70E740481C1C}">
                <a14:useLocalDpi xmlns:a14="http://schemas.microsoft.com/office/drawing/2010/main" val="0"/>
              </a:ext>
            </a:extLst>
          </a:blip>
          <a:srcRect t="7848" b="7848"/>
          <a:stretch>
            <a:fillRect/>
          </a:stretch>
        </p:blipFill>
        <p:spPr bwMode="auto">
          <a:xfrm>
            <a:off x="580935" y="4934879"/>
            <a:ext cx="1887887" cy="1253675"/>
          </a:xfrm>
          <a:prstGeom prst="rect">
            <a:avLst/>
          </a:prstGeom>
          <a:noFill/>
          <a:ln w="9525">
            <a:solidFill>
              <a:schemeClr val="tx1"/>
            </a:solidFill>
            <a:miter lim="800000"/>
            <a:headEnd/>
            <a:tailEnd/>
          </a:ln>
          <a:effectLst/>
          <a:extLst/>
        </p:spPr>
      </p:pic>
      <p:sp>
        <p:nvSpPr>
          <p:cNvPr id="53" name="Text Placeholder 31778"/>
          <p:cNvSpPr>
            <a:spLocks noGrp="1"/>
          </p:cNvSpPr>
          <p:nvPr>
            <p:ph type="body" sz="quarter" idx="20"/>
          </p:nvPr>
        </p:nvSpPr>
        <p:spPr>
          <a:xfrm>
            <a:off x="2671981" y="4879919"/>
            <a:ext cx="4765191" cy="1354179"/>
          </a:xfrm>
        </p:spPr>
        <p:txBody>
          <a:bodyPr vert="horz" lIns="0" tIns="0" rIns="0" bIns="0" rtlCol="0" anchor="ctr" anchorCtr="0">
            <a:noAutofit/>
          </a:bodyPr>
          <a:lstStyle/>
          <a:p>
            <a:pPr marL="0" indent="0">
              <a:buNone/>
            </a:pPr>
            <a:r>
              <a:rPr lang="en-US" sz="2800" b="1" cap="all" dirty="0">
                <a:solidFill>
                  <a:schemeClr val="bg1"/>
                </a:solidFill>
              </a:rPr>
              <a:t>Coherence</a:t>
            </a:r>
          </a:p>
          <a:p>
            <a:pPr marL="0" indent="0">
              <a:buNone/>
            </a:pPr>
            <a:r>
              <a:rPr lang="en-US" dirty="0" smtClean="0">
                <a:solidFill>
                  <a:schemeClr val="bg1"/>
                </a:solidFill>
              </a:rPr>
              <a:t>Enabling highest spatial resolution </a:t>
            </a:r>
            <a:br>
              <a:rPr lang="en-US" dirty="0" smtClean="0">
                <a:solidFill>
                  <a:schemeClr val="bg1"/>
                </a:solidFill>
              </a:rPr>
            </a:br>
            <a:r>
              <a:rPr lang="en-US" dirty="0" smtClean="0">
                <a:solidFill>
                  <a:schemeClr val="bg1"/>
                </a:solidFill>
              </a:rPr>
              <a:t>even in non-periodic materials</a:t>
            </a:r>
          </a:p>
        </p:txBody>
      </p:sp>
      <p:grpSp>
        <p:nvGrpSpPr>
          <p:cNvPr id="54" name="Group 53"/>
          <p:cNvGrpSpPr/>
          <p:nvPr/>
        </p:nvGrpSpPr>
        <p:grpSpPr>
          <a:xfrm>
            <a:off x="593635" y="4351548"/>
            <a:ext cx="1863740" cy="307777"/>
            <a:chOff x="3369101" y="3127637"/>
            <a:chExt cx="2365123" cy="390574"/>
          </a:xfrm>
        </p:grpSpPr>
        <p:sp>
          <p:nvSpPr>
            <p:cNvPr id="55" name="TextBox 54"/>
            <p:cNvSpPr txBox="1"/>
            <p:nvPr/>
          </p:nvSpPr>
          <p:spPr bwMode="auto">
            <a:xfrm>
              <a:off x="4683300" y="3127637"/>
              <a:ext cx="1050924" cy="390574"/>
            </a:xfrm>
            <a:prstGeom prst="rect">
              <a:avLst/>
            </a:prstGeom>
            <a:solidFill>
              <a:srgbClr val="000000"/>
            </a:solidFill>
          </p:spPr>
          <p:txBody>
            <a:bodyPr>
              <a:spAutoFit/>
            </a:bodyPr>
            <a:lstStyle/>
            <a:p>
              <a:pPr>
                <a:defRPr/>
              </a:pPr>
              <a:r>
                <a:rPr lang="en-US" sz="1400" dirty="0">
                  <a:solidFill>
                    <a:srgbClr val="FF0000"/>
                  </a:solidFill>
                  <a:latin typeface="Arial"/>
                  <a:ea typeface="ＭＳ Ｐゴシック" pitchFamily="34" charset="-128"/>
                  <a:cs typeface="Arial"/>
                </a:rPr>
                <a:t>Cu</a:t>
              </a:r>
              <a:r>
                <a:rPr lang="en-US" sz="1400" dirty="0">
                  <a:solidFill>
                    <a:srgbClr val="00FF00"/>
                  </a:solidFill>
                  <a:latin typeface="Arial"/>
                  <a:ea typeface="ＭＳ Ｐゴシック" pitchFamily="34" charset="-128"/>
                  <a:cs typeface="Arial"/>
                </a:rPr>
                <a:t>As</a:t>
              </a:r>
              <a:r>
                <a:rPr lang="en-US" sz="1400" dirty="0">
                  <a:solidFill>
                    <a:srgbClr val="0070C0"/>
                  </a:solidFill>
                  <a:latin typeface="Arial"/>
                  <a:ea typeface="ＭＳ Ｐゴシック" pitchFamily="34" charset="-128"/>
                  <a:cs typeface="Arial"/>
                </a:rPr>
                <a:t>W</a:t>
              </a:r>
            </a:p>
          </p:txBody>
        </p:sp>
        <p:sp>
          <p:nvSpPr>
            <p:cNvPr id="56" name="TextBox 25"/>
            <p:cNvSpPr txBox="1">
              <a:spLocks noChangeArrowheads="1"/>
            </p:cNvSpPr>
            <p:nvPr/>
          </p:nvSpPr>
          <p:spPr bwMode="auto">
            <a:xfrm>
              <a:off x="3369101" y="3127638"/>
              <a:ext cx="1371827" cy="369571"/>
            </a:xfrm>
            <a:prstGeom prst="rect">
              <a:avLst/>
            </a:prstGeom>
            <a:solidFill>
              <a:srgbClr val="000000"/>
            </a:solidFill>
            <a:ln>
              <a:noFill/>
            </a:ln>
          </p:spPr>
          <p:txBody>
            <a:bodyPr wrap="square" anchor="b">
              <a:noAutofit/>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charset="-128"/>
                </a:defRPr>
              </a:lvl9pPr>
            </a:lstStyle>
            <a:p>
              <a:pPr eaLnBrk="1" hangingPunct="1"/>
              <a:r>
                <a:rPr lang="en-US" sz="1400" b="1" dirty="0">
                  <a:solidFill>
                    <a:schemeClr val="bg1"/>
                  </a:solidFill>
                  <a:cs typeface="Arial" pitchFamily="34" charset="0"/>
                </a:rPr>
                <a:t>100 nm</a:t>
              </a:r>
            </a:p>
          </p:txBody>
        </p:sp>
      </p:grpSp>
      <p:pic>
        <p:nvPicPr>
          <p:cNvPr id="21" name="Picture 20" descr="ANL white wire.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049944" y="6486525"/>
            <a:ext cx="690831" cy="185418"/>
          </a:xfrm>
          <a:prstGeom prst="rect">
            <a:avLst/>
          </a:prstGeom>
        </p:spPr>
      </p:pic>
    </p:spTree>
    <p:extLst>
      <p:ext uri="{BB962C8B-B14F-4D97-AF65-F5344CB8AC3E}">
        <p14:creationId xmlns:p14="http://schemas.microsoft.com/office/powerpoint/2010/main" val="34176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solidFill>
            <a:schemeClr val="accent1">
              <a:alpha val="90000"/>
            </a:schemeClr>
          </a:solidFill>
        </p:spPr>
        <p:txBody>
          <a:bodyPr/>
          <a:lstStyle/>
          <a:p>
            <a:pPr lvl="0"/>
            <a:r>
              <a:rPr lang="en-US" dirty="0" smtClean="0"/>
              <a:t>Thank </a:t>
            </a:r>
            <a:r>
              <a:rPr lang="en-US" dirty="0" smtClean="0"/>
              <a:t>you.</a:t>
            </a:r>
            <a:endParaRPr lang="en-US" dirty="0"/>
          </a:p>
        </p:txBody>
      </p:sp>
      <p:sp>
        <p:nvSpPr>
          <p:cNvPr id="3" name="TextBox 2"/>
          <p:cNvSpPr txBox="1"/>
          <p:nvPr/>
        </p:nvSpPr>
        <p:spPr>
          <a:xfrm>
            <a:off x="503238" y="317763"/>
            <a:ext cx="1387688" cy="369332"/>
          </a:xfrm>
          <a:prstGeom prst="rect">
            <a:avLst/>
          </a:prstGeom>
          <a:noFill/>
        </p:spPr>
        <p:txBody>
          <a:bodyPr wrap="none" lIns="0" rtlCol="0">
            <a:spAutoFit/>
          </a:bodyPr>
          <a:lstStyle/>
          <a:p>
            <a:r>
              <a:rPr lang="en-US" dirty="0">
                <a:solidFill>
                  <a:schemeClr val="bg1"/>
                </a:solidFill>
              </a:rPr>
              <a:t>www.anl.gov</a:t>
            </a:r>
          </a:p>
        </p:txBody>
      </p:sp>
    </p:spTree>
    <p:extLst>
      <p:ext uri="{BB962C8B-B14F-4D97-AF65-F5344CB8AC3E}">
        <p14:creationId xmlns:p14="http://schemas.microsoft.com/office/powerpoint/2010/main" val="32098024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9620406149_6318bf1ef5_o.jpg"/>
          <p:cNvPicPr>
            <a:picLocks noChangeAspect="1"/>
          </p:cNvPicPr>
          <p:nvPr/>
        </p:nvPicPr>
        <p:blipFill rotWithShape="1">
          <a:blip r:embed="rId3" cstate="screen">
            <a:alphaModFix/>
            <a:extLst>
              <a:ext uri="{28A0092B-C50C-407E-A947-70E740481C1C}">
                <a14:useLocalDpi xmlns:a14="http://schemas.microsoft.com/office/drawing/2010/main"/>
              </a:ext>
            </a:extLst>
          </a:blip>
          <a:srcRect l="10000" r="13200" b="25460"/>
          <a:stretch/>
        </p:blipFill>
        <p:spPr>
          <a:xfrm>
            <a:off x="1592" y="-1"/>
            <a:ext cx="9144001" cy="6858001"/>
          </a:xfrm>
          <a:prstGeom prst="rect">
            <a:avLst/>
          </a:prstGeom>
        </p:spPr>
      </p:pic>
      <p:sp>
        <p:nvSpPr>
          <p:cNvPr id="3" name="Slide Number Placeholder 5"/>
          <p:cNvSpPr txBox="1">
            <a:spLocks/>
          </p:cNvSpPr>
          <p:nvPr/>
        </p:nvSpPr>
        <p:spPr>
          <a:xfrm>
            <a:off x="4343400" y="6473709"/>
            <a:ext cx="457200" cy="182880"/>
          </a:xfrm>
          <a:prstGeom prst="rect">
            <a:avLst/>
          </a:prstGeom>
        </p:spPr>
        <p:txBody>
          <a:bodyPr vert="horz" lIns="0" tIns="45720" rIns="0" bIns="0" rtlCol="0" anchor="b"/>
          <a:lstStyle>
            <a:defPPr>
              <a:defRPr lang="en-US"/>
            </a:defPPr>
            <a:lvl1pPr marL="0" algn="ctr"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FAAC5A-9C4F-4278-920D-DF2BAB595749}" type="slidenum">
              <a:rPr lang="en-US" smtClean="0">
                <a:solidFill>
                  <a:schemeClr val="bg1">
                    <a:lumMod val="95000"/>
                  </a:schemeClr>
                </a:solidFill>
              </a:rPr>
              <a:pPr/>
              <a:t>2</a:t>
            </a:fld>
            <a:endParaRPr lang="en-US" dirty="0">
              <a:solidFill>
                <a:schemeClr val="bg1">
                  <a:lumMod val="95000"/>
                </a:schemeClr>
              </a:solidFill>
            </a:endParaRPr>
          </a:p>
        </p:txBody>
      </p:sp>
    </p:spTree>
    <p:extLst>
      <p:ext uri="{BB962C8B-B14F-4D97-AF65-F5344CB8AC3E}">
        <p14:creationId xmlns:p14="http://schemas.microsoft.com/office/powerpoint/2010/main" val="1735876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011245"/>
            <a:ext cx="9137146" cy="4887310"/>
          </a:xfrm>
          <a:prstGeom prst="rect">
            <a:avLst/>
          </a:prstGeom>
        </p:spPr>
      </p:pic>
    </p:spTree>
    <p:extLst>
      <p:ext uri="{BB962C8B-B14F-4D97-AF65-F5344CB8AC3E}">
        <p14:creationId xmlns:p14="http://schemas.microsoft.com/office/powerpoint/2010/main" val="26339069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STORY OF CHICAGO PILE-1 TOLD VIA LEGO ANIMATION</a:t>
            </a:r>
          </a:p>
        </p:txBody>
      </p:sp>
      <p:sp>
        <p:nvSpPr>
          <p:cNvPr id="3" name="Text Placeholder 2"/>
          <p:cNvSpPr>
            <a:spLocks noGrp="1"/>
          </p:cNvSpPr>
          <p:nvPr>
            <p:ph type="body" sz="quarter" idx="12"/>
          </p:nvPr>
        </p:nvSpPr>
        <p:spPr/>
        <p:txBody>
          <a:bodyPr/>
          <a:lstStyle/>
          <a:p>
            <a:r>
              <a:rPr lang="en-US" dirty="0">
                <a:hlinkClick r:id="rId2"/>
              </a:rPr>
              <a:t>https://youtu.be/mTPiTJ2bKS0</a:t>
            </a:r>
            <a:r>
              <a:rPr lang="en-US" dirty="0"/>
              <a:t> or search for “</a:t>
            </a:r>
            <a:r>
              <a:rPr lang="en-US" dirty="0" err="1"/>
              <a:t>chicago</a:t>
            </a:r>
            <a:r>
              <a:rPr lang="en-US" dirty="0"/>
              <a:t> pile </a:t>
            </a:r>
            <a:r>
              <a:rPr lang="en-US" dirty="0" err="1"/>
              <a:t>lego</a:t>
            </a:r>
            <a:r>
              <a:rPr lang="en-US" dirty="0"/>
              <a:t>”</a:t>
            </a:r>
          </a:p>
          <a:p>
            <a:endParaRPr lang="en-US" dirty="0"/>
          </a:p>
        </p:txBody>
      </p:sp>
      <p:sp>
        <p:nvSpPr>
          <p:cNvPr id="4" name="Slide Number Placeholder 3"/>
          <p:cNvSpPr>
            <a:spLocks noGrp="1"/>
          </p:cNvSpPr>
          <p:nvPr>
            <p:ph type="sldNum" sz="quarter" idx="13"/>
          </p:nvPr>
        </p:nvSpPr>
        <p:spPr/>
        <p:txBody>
          <a:bodyPr/>
          <a:lstStyle/>
          <a:p>
            <a:fld id="{AEFAAC5A-9C4F-4278-920D-DF2BAB595749}" type="slidenum">
              <a:rPr lang="en-US" smtClean="0"/>
              <a:pPr/>
              <a:t>4</a:t>
            </a:fld>
            <a:endParaRPr lang="en-US" dirty="0"/>
          </a:p>
        </p:txBody>
      </p:sp>
      <p:pic>
        <p:nvPicPr>
          <p:cNvPr id="5" name="Picture 4"/>
          <p:cNvPicPr>
            <a:picLocks noChangeAspect="1"/>
          </p:cNvPicPr>
          <p:nvPr/>
        </p:nvPicPr>
        <p:blipFill rotWithShape="1">
          <a:blip r:embed="rId3"/>
          <a:srcRect l="161" t="22354" r="-1"/>
          <a:stretch/>
        </p:blipFill>
        <p:spPr>
          <a:xfrm>
            <a:off x="215153" y="1629015"/>
            <a:ext cx="8928847" cy="4726343"/>
          </a:xfrm>
          <a:prstGeom prst="rect">
            <a:avLst/>
          </a:prstGeom>
        </p:spPr>
      </p:pic>
    </p:spTree>
    <p:extLst>
      <p:ext uri="{BB962C8B-B14F-4D97-AF65-F5344CB8AC3E}">
        <p14:creationId xmlns:p14="http://schemas.microsoft.com/office/powerpoint/2010/main" val="16000539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0th SHORT 2018 small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11038"/>
            <a:ext cx="9144000" cy="5143500"/>
          </a:xfrm>
          <a:prstGeom prst="rect">
            <a:avLst/>
          </a:prstGeom>
        </p:spPr>
      </p:pic>
    </p:spTree>
    <p:extLst>
      <p:ext uri="{BB962C8B-B14F-4D97-AF65-F5344CB8AC3E}">
        <p14:creationId xmlns:p14="http://schemas.microsoft.com/office/powerpoint/2010/main" val="3223373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8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0"/>
          </p:nvPr>
        </p:nvSpPr>
        <p:spPr>
          <a:solidFill>
            <a:schemeClr val="accent3">
              <a:alpha val="90000"/>
            </a:schemeClr>
          </a:solidFill>
        </p:spPr>
        <p:txBody>
          <a:bodyPr/>
          <a:lstStyle/>
          <a:p>
            <a:r>
              <a:rPr lang="en-US" dirty="0"/>
              <a:t>The Advanced Photon Source at Argonne supports the mission of the U.S. Department </a:t>
            </a:r>
            <a:r>
              <a:rPr lang="en-US" dirty="0" smtClean="0"/>
              <a:t>of </a:t>
            </a:r>
            <a:r>
              <a:rPr lang="en-US" dirty="0"/>
              <a:t>Energy Office of </a:t>
            </a:r>
            <a:r>
              <a:rPr lang="en-US" dirty="0" smtClean="0"/>
              <a:t>Science </a:t>
            </a:r>
            <a:r>
              <a:rPr lang="en-US" dirty="0"/>
              <a:t>by </a:t>
            </a:r>
            <a:r>
              <a:rPr lang="en-US" dirty="0" smtClean="0"/>
              <a:t>operating a technologically sophisticated, </a:t>
            </a:r>
            <a:r>
              <a:rPr lang="en-US" dirty="0"/>
              <a:t>outstanding </a:t>
            </a:r>
            <a:r>
              <a:rPr lang="en-US" dirty="0" smtClean="0"/>
              <a:t>synchrotron </a:t>
            </a:r>
            <a:r>
              <a:rPr lang="en-US" dirty="0"/>
              <a:t>radiation </a:t>
            </a:r>
            <a:r>
              <a:rPr lang="en-US" dirty="0" smtClean="0"/>
              <a:t>research </a:t>
            </a:r>
            <a:r>
              <a:rPr lang="en-US" dirty="0"/>
              <a:t>facility </a:t>
            </a:r>
            <a:r>
              <a:rPr lang="en-US" dirty="0" smtClean="0"/>
              <a:t>that provides </a:t>
            </a:r>
            <a:r>
              <a:rPr lang="en-US" dirty="0"/>
              <a:t>researchers in nearly every scientific discipline </a:t>
            </a:r>
            <a:r>
              <a:rPr lang="en-US" dirty="0" smtClean="0"/>
              <a:t>with high-brightness, high-energy, highly penetrating x-ray beams for studying the structure, chemistry, and behavior of the materials, both physical and biological, that comprise our world.</a:t>
            </a:r>
            <a:endParaRPr lang="en-US" cap="none" dirty="0"/>
          </a:p>
        </p:txBody>
      </p:sp>
    </p:spTree>
    <p:extLst>
      <p:ext uri="{BB962C8B-B14F-4D97-AF65-F5344CB8AC3E}">
        <p14:creationId xmlns:p14="http://schemas.microsoft.com/office/powerpoint/2010/main" val="14085143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7"/>
          </p:nvPr>
        </p:nvSpPr>
        <p:spPr/>
        <p:txBody>
          <a:bodyPr/>
          <a:lstStyle/>
          <a:p>
            <a:endParaRPr lang="en-US" dirty="0"/>
          </a:p>
        </p:txBody>
      </p:sp>
      <p:sp>
        <p:nvSpPr>
          <p:cNvPr id="9" name="Text Placeholder 8"/>
          <p:cNvSpPr>
            <a:spLocks noGrp="1"/>
          </p:cNvSpPr>
          <p:nvPr>
            <p:ph type="body" sz="quarter" idx="14"/>
          </p:nvPr>
        </p:nvSpPr>
        <p:spPr>
          <a:xfrm>
            <a:off x="463790" y="4350544"/>
            <a:ext cx="8434552" cy="1813035"/>
          </a:xfrm>
        </p:spPr>
        <p:txBody>
          <a:bodyPr/>
          <a:lstStyle/>
          <a:p>
            <a:r>
              <a:rPr lang="en-US" dirty="0"/>
              <a:t>EPICS collaboration born when Marty </a:t>
            </a:r>
            <a:r>
              <a:rPr lang="en-US" dirty="0" err="1"/>
              <a:t>Kraimer</a:t>
            </a:r>
            <a:r>
              <a:rPr lang="en-US" dirty="0"/>
              <a:t> visited Los Alamos for 6 months in October 1989 to work on GTACS</a:t>
            </a:r>
          </a:p>
          <a:p>
            <a:r>
              <a:rPr lang="en-US" dirty="0"/>
              <a:t>2</a:t>
            </a:r>
            <a:r>
              <a:rPr lang="en-US" baseline="30000" dirty="0"/>
              <a:t>nd</a:t>
            </a:r>
            <a:r>
              <a:rPr lang="en-US" dirty="0"/>
              <a:t> ever EPICS collaboration meeting held at APS in 1994</a:t>
            </a:r>
          </a:p>
          <a:p>
            <a:r>
              <a:rPr lang="en-US" dirty="0"/>
              <a:t>First ever meeting held </a:t>
            </a:r>
            <a:r>
              <a:rPr lang="en-US" dirty="0" smtClean="0"/>
              <a:t>in A5000 (executive meeting room)</a:t>
            </a:r>
          </a:p>
          <a:p>
            <a:r>
              <a:rPr lang="en-US" dirty="0" smtClean="0"/>
              <a:t>EPICS collaboration is older than this building</a:t>
            </a:r>
            <a:endParaRPr lang="en-US" dirty="0"/>
          </a:p>
        </p:txBody>
      </p:sp>
      <p:pic>
        <p:nvPicPr>
          <p:cNvPr id="11" name="Picture Placeholder 10"/>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8371" b="18371"/>
          <a:stretch>
            <a:fillRect/>
          </a:stretch>
        </p:blipFill>
        <p:spPr/>
      </p:pic>
      <p:sp>
        <p:nvSpPr>
          <p:cNvPr id="6" name="Title 5"/>
          <p:cNvSpPr>
            <a:spLocks noGrp="1"/>
          </p:cNvSpPr>
          <p:nvPr>
            <p:ph type="title"/>
          </p:nvPr>
        </p:nvSpPr>
        <p:spPr>
          <a:xfrm>
            <a:off x="469900" y="3807286"/>
            <a:ext cx="8674100" cy="504584"/>
          </a:xfrm>
        </p:spPr>
        <p:txBody>
          <a:bodyPr/>
          <a:lstStyle/>
          <a:p>
            <a:r>
              <a:rPr lang="en-US" dirty="0"/>
              <a:t>EPICS and </a:t>
            </a:r>
            <a:r>
              <a:rPr lang="en-US" dirty="0" smtClean="0"/>
              <a:t>APS </a:t>
            </a:r>
            <a:r>
              <a:rPr lang="en-US" dirty="0"/>
              <a:t>histories intertwine</a:t>
            </a:r>
          </a:p>
        </p:txBody>
      </p:sp>
      <p:sp>
        <p:nvSpPr>
          <p:cNvPr id="7" name="Text Placeholder 6"/>
          <p:cNvSpPr>
            <a:spLocks noGrp="1"/>
          </p:cNvSpPr>
          <p:nvPr>
            <p:ph type="body" sz="quarter" idx="12"/>
          </p:nvPr>
        </p:nvSpPr>
        <p:spPr/>
        <p:txBody>
          <a:bodyPr/>
          <a:lstStyle/>
          <a:p>
            <a:endParaRPr lang="en-US"/>
          </a:p>
        </p:txBody>
      </p:sp>
      <p:sp>
        <p:nvSpPr>
          <p:cNvPr id="5" name="Slide Number Placeholder 4"/>
          <p:cNvSpPr>
            <a:spLocks noGrp="1"/>
          </p:cNvSpPr>
          <p:nvPr>
            <p:ph type="sldNum" sz="quarter" idx="4294967295"/>
          </p:nvPr>
        </p:nvSpPr>
        <p:spPr>
          <a:xfrm>
            <a:off x="0" y="6473825"/>
            <a:ext cx="457200" cy="182563"/>
          </a:xfrm>
        </p:spPr>
        <p:txBody>
          <a:bodyPr/>
          <a:lstStyle/>
          <a:p>
            <a:fld id="{AEFAAC5A-9C4F-4278-920D-DF2BAB595749}" type="slidenum">
              <a:rPr lang="en-US" smtClean="0"/>
              <a:pPr/>
              <a:t>7</a:t>
            </a:fld>
            <a:endParaRPr lang="en-US" dirty="0"/>
          </a:p>
        </p:txBody>
      </p:sp>
    </p:spTree>
    <p:extLst>
      <p:ext uri="{BB962C8B-B14F-4D97-AF65-F5344CB8AC3E}">
        <p14:creationId xmlns:p14="http://schemas.microsoft.com/office/powerpoint/2010/main" val="2021354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sz="2800" dirty="0">
                <a:solidFill>
                  <a:schemeClr val="bg1"/>
                </a:solidFill>
              </a:rPr>
              <a:t>Quick Facts about the Advanced Photon </a:t>
            </a:r>
            <a:r>
              <a:rPr lang="en-US" sz="2800" dirty="0" smtClean="0">
                <a:solidFill>
                  <a:schemeClr val="bg1"/>
                </a:solidFill>
              </a:rPr>
              <a:t>Source</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66 Independent experiment stations – most running EPICS</a:t>
            </a:r>
          </a:p>
          <a:p>
            <a:r>
              <a:rPr lang="en-US" dirty="0" smtClean="0">
                <a:solidFill>
                  <a:schemeClr val="bg1"/>
                </a:solidFill>
              </a:rPr>
              <a:t>More </a:t>
            </a:r>
            <a:r>
              <a:rPr lang="en-US" dirty="0">
                <a:solidFill>
                  <a:schemeClr val="bg1"/>
                </a:solidFill>
              </a:rPr>
              <a:t>than 2,000 conventional electromagnets &amp; 16 pulsed electromagnets </a:t>
            </a:r>
          </a:p>
          <a:p>
            <a:r>
              <a:rPr lang="en-US" dirty="0">
                <a:solidFill>
                  <a:schemeClr val="bg1"/>
                </a:solidFill>
              </a:rPr>
              <a:t>More than 700 electron beam-position monitors, 600 magnets, &amp; 80 computer systems to monitor &amp; correct beam orbit and steer x-ray beams onto experiment samples to micron-size </a:t>
            </a:r>
            <a:r>
              <a:rPr lang="en-US" dirty="0" smtClean="0">
                <a:solidFill>
                  <a:schemeClr val="bg1"/>
                </a:solidFill>
              </a:rPr>
              <a:t>tolerances</a:t>
            </a:r>
            <a:endParaRPr lang="en-US" dirty="0">
              <a:solidFill>
                <a:schemeClr val="bg1"/>
              </a:solidFill>
            </a:endParaRPr>
          </a:p>
          <a:p>
            <a:r>
              <a:rPr lang="en-US" dirty="0">
                <a:solidFill>
                  <a:schemeClr val="bg1"/>
                </a:solidFill>
              </a:rPr>
              <a:t>X-ray beam-position monitors to provide beam stability that is equivalent to firing a stream of bullets through the bull's-eye of a target from several miles </a:t>
            </a:r>
            <a:r>
              <a:rPr lang="en-US" dirty="0" smtClean="0">
                <a:solidFill>
                  <a:schemeClr val="bg1"/>
                </a:solidFill>
              </a:rPr>
              <a:t>away</a:t>
            </a:r>
            <a:endParaRPr lang="en-US" dirty="0">
              <a:solidFill>
                <a:schemeClr val="bg1"/>
              </a:solidFill>
            </a:endParaRPr>
          </a:p>
          <a:p>
            <a:r>
              <a:rPr lang="en-US" dirty="0" smtClean="0">
                <a:solidFill>
                  <a:schemeClr val="bg1"/>
                </a:solidFill>
              </a:rPr>
              <a:t>More </a:t>
            </a:r>
            <a:r>
              <a:rPr lang="en-US" dirty="0">
                <a:solidFill>
                  <a:schemeClr val="bg1"/>
                </a:solidFill>
              </a:rPr>
              <a:t>than 120 computers, monitoring more than 25,000 signals, for personnel protection </a:t>
            </a:r>
            <a:r>
              <a:rPr lang="en-US" dirty="0" smtClean="0">
                <a:solidFill>
                  <a:schemeClr val="bg1"/>
                </a:solidFill>
              </a:rPr>
              <a:t>systems</a:t>
            </a:r>
            <a:endParaRPr lang="en-US" dirty="0">
              <a:solidFill>
                <a:schemeClr val="bg1"/>
              </a:solidFill>
            </a:endParaRPr>
          </a:p>
          <a:p>
            <a:r>
              <a:rPr lang="en-US" dirty="0" smtClean="0">
                <a:solidFill>
                  <a:schemeClr val="bg1"/>
                </a:solidFill>
              </a:rPr>
              <a:t>APS </a:t>
            </a:r>
            <a:r>
              <a:rPr lang="en-US" dirty="0">
                <a:solidFill>
                  <a:schemeClr val="bg1"/>
                </a:solidFill>
              </a:rPr>
              <a:t>beam diagnostics that control </a:t>
            </a:r>
            <a:r>
              <a:rPr lang="en-US" dirty="0" smtClean="0">
                <a:solidFill>
                  <a:schemeClr val="bg1"/>
                </a:solidFill>
              </a:rPr>
              <a:t>66 </a:t>
            </a:r>
            <a:r>
              <a:rPr lang="en-US" dirty="0">
                <a:solidFill>
                  <a:schemeClr val="bg1"/>
                </a:solidFill>
              </a:rPr>
              <a:t>x-ray beams </a:t>
            </a:r>
            <a:r>
              <a:rPr lang="en-US" dirty="0" smtClean="0">
                <a:solidFill>
                  <a:schemeClr val="bg1"/>
                </a:solidFill>
              </a:rPr>
              <a:t>simultaneously</a:t>
            </a:r>
            <a:endParaRPr lang="en-US" dirty="0">
              <a:solidFill>
                <a:schemeClr val="bg1"/>
              </a:solidFill>
            </a:endParaRPr>
          </a:p>
          <a:p>
            <a:r>
              <a:rPr lang="en-US" dirty="0" smtClean="0">
                <a:solidFill>
                  <a:schemeClr val="bg1"/>
                </a:solidFill>
              </a:rPr>
              <a:t>A </a:t>
            </a:r>
            <a:r>
              <a:rPr lang="en-US" dirty="0">
                <a:solidFill>
                  <a:schemeClr val="bg1"/>
                </a:solidFill>
              </a:rPr>
              <a:t>control system of </a:t>
            </a:r>
            <a:r>
              <a:rPr lang="en-US" dirty="0" smtClean="0">
                <a:solidFill>
                  <a:schemeClr val="bg1"/>
                </a:solidFill>
              </a:rPr>
              <a:t>more </a:t>
            </a:r>
            <a:r>
              <a:rPr lang="en-US" dirty="0">
                <a:solidFill>
                  <a:schemeClr val="bg1"/>
                </a:solidFill>
              </a:rPr>
              <a:t>than </a:t>
            </a:r>
            <a:r>
              <a:rPr lang="en-US" dirty="0" smtClean="0">
                <a:solidFill>
                  <a:schemeClr val="bg1"/>
                </a:solidFill>
              </a:rPr>
              <a:t>450 </a:t>
            </a:r>
            <a:r>
              <a:rPr lang="en-US" dirty="0" smtClean="0">
                <a:solidFill>
                  <a:schemeClr val="bg1"/>
                </a:solidFill>
              </a:rPr>
              <a:t>IOCs + 155 soft IOCs, more </a:t>
            </a:r>
            <a:r>
              <a:rPr lang="en-US" dirty="0">
                <a:solidFill>
                  <a:schemeClr val="bg1"/>
                </a:solidFill>
              </a:rPr>
              <a:t>than </a:t>
            </a:r>
            <a:r>
              <a:rPr lang="en-US" dirty="0" smtClean="0">
                <a:solidFill>
                  <a:schemeClr val="bg1"/>
                </a:solidFill>
              </a:rPr>
              <a:t>10,000 </a:t>
            </a:r>
            <a:r>
              <a:rPr lang="en-US" dirty="0">
                <a:solidFill>
                  <a:schemeClr val="bg1"/>
                </a:solidFill>
              </a:rPr>
              <a:t>replaceable hardware components, &amp; over 100,000 </a:t>
            </a:r>
            <a:r>
              <a:rPr lang="en-US" dirty="0" smtClean="0">
                <a:solidFill>
                  <a:schemeClr val="bg1"/>
                </a:solidFill>
              </a:rPr>
              <a:t>I/O </a:t>
            </a:r>
            <a:r>
              <a:rPr lang="en-US" dirty="0">
                <a:solidFill>
                  <a:schemeClr val="bg1"/>
                </a:solidFill>
              </a:rPr>
              <a:t>points monitoring or controlling more than </a:t>
            </a:r>
            <a:r>
              <a:rPr lang="en-US" dirty="0" smtClean="0">
                <a:solidFill>
                  <a:schemeClr val="bg1"/>
                </a:solidFill>
              </a:rPr>
              <a:t>500,000 </a:t>
            </a:r>
            <a:r>
              <a:rPr lang="en-US" dirty="0" smtClean="0">
                <a:solidFill>
                  <a:schemeClr val="bg1"/>
                </a:solidFill>
              </a:rPr>
              <a:t>process variables</a:t>
            </a:r>
            <a:endParaRPr lang="en-US" dirty="0">
              <a:solidFill>
                <a:schemeClr val="bg1"/>
              </a:solidFill>
            </a:endParaRPr>
          </a:p>
          <a:p>
            <a:endParaRPr lang="en-US" dirty="0">
              <a:solidFill>
                <a:schemeClr val="bg1"/>
              </a:solidFill>
            </a:endParaRPr>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62B9E87E-CCED-442C-AD77-15FA3DEDEDDA}" type="slidenum">
              <a:rPr lang="en-US" smtClean="0">
                <a:solidFill>
                  <a:schemeClr val="bg1"/>
                </a:solidFill>
              </a:rPr>
              <a:pPr>
                <a:defRPr/>
              </a:pPr>
              <a:t>8</a:t>
            </a:fld>
            <a:endParaRPr lang="en-US" dirty="0">
              <a:solidFill>
                <a:schemeClr val="bg1"/>
              </a:solidFill>
            </a:endParaRPr>
          </a:p>
        </p:txBody>
      </p:sp>
      <p:pic>
        <p:nvPicPr>
          <p:cNvPr id="6" name="Picture 5" descr="ANL white wire.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049944" y="6486525"/>
            <a:ext cx="690831" cy="185418"/>
          </a:xfrm>
          <a:prstGeom prst="rect">
            <a:avLst/>
          </a:prstGeom>
        </p:spPr>
      </p:pic>
    </p:spTree>
    <p:extLst>
      <p:ext uri="{BB962C8B-B14F-4D97-AF65-F5344CB8AC3E}">
        <p14:creationId xmlns:p14="http://schemas.microsoft.com/office/powerpoint/2010/main" val="2370931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a:solidFill>
            <a:schemeClr val="accent1"/>
          </a:solidFill>
        </p:spPr>
        <p:txBody>
          <a:bodyPr/>
          <a:lstStyle/>
          <a:p>
            <a:r>
              <a:rPr lang="en-US" smtClean="0"/>
              <a:t> </a:t>
            </a:r>
            <a:endParaRPr lang="en-US" dirty="0"/>
          </a:p>
        </p:txBody>
      </p:sp>
      <p:sp>
        <p:nvSpPr>
          <p:cNvPr id="5" name="Text Placeholder 4"/>
          <p:cNvSpPr>
            <a:spLocks noGrp="1"/>
          </p:cNvSpPr>
          <p:nvPr>
            <p:ph type="body" sz="quarter" idx="14"/>
          </p:nvPr>
        </p:nvSpPr>
        <p:spPr>
          <a:xfrm>
            <a:off x="469900" y="4251960"/>
            <a:ext cx="8434552" cy="1813035"/>
          </a:xfrm>
        </p:spPr>
        <p:txBody>
          <a:bodyPr/>
          <a:lstStyle/>
          <a:p>
            <a:r>
              <a:rPr lang="en-US" dirty="0" smtClean="0"/>
              <a:t>Researchers come to the APS from:</a:t>
            </a:r>
          </a:p>
          <a:p>
            <a:r>
              <a:rPr lang="en-US" dirty="0" smtClean="0"/>
              <a:t>50 states plus Puerto Rico and the District of Columbia</a:t>
            </a:r>
          </a:p>
          <a:p>
            <a:r>
              <a:rPr lang="en-US" dirty="0" smtClean="0"/>
              <a:t>33 countries</a:t>
            </a:r>
          </a:p>
          <a:p>
            <a:r>
              <a:rPr lang="en-US" dirty="0" smtClean="0"/>
              <a:t>150 companies</a:t>
            </a:r>
          </a:p>
          <a:p>
            <a:r>
              <a:rPr lang="en-US" dirty="0" smtClean="0"/>
              <a:t>250 universities</a:t>
            </a:r>
          </a:p>
          <a:p>
            <a:endParaRPr lang="en-US" dirty="0"/>
          </a:p>
        </p:txBody>
      </p:sp>
      <p:pic>
        <p:nvPicPr>
          <p:cNvPr id="14" name="Picture Placeholder 13"/>
          <p:cNvPicPr>
            <a:picLocks noGrp="1"/>
          </p:cNvPicPr>
          <p:nvPr>
            <p:ph type="pic" sz="quarter" idx="13"/>
          </p:nvPr>
        </p:nvPicPr>
        <p:blipFill rotWithShape="1">
          <a:blip r:embed="rId3">
            <a:extLst>
              <a:ext uri="{28A0092B-C50C-407E-A947-70E740481C1C}">
                <a14:useLocalDpi xmlns:a14="http://schemas.microsoft.com/office/drawing/2010/main" val="0"/>
              </a:ext>
            </a:extLst>
          </a:blip>
          <a:srcRect t="19200" b="19200"/>
          <a:stretch/>
        </p:blipFill>
        <p:spPr/>
      </p:pic>
      <p:sp>
        <p:nvSpPr>
          <p:cNvPr id="20" name="Title 19"/>
          <p:cNvSpPr>
            <a:spLocks noGrp="1"/>
          </p:cNvSpPr>
          <p:nvPr>
            <p:ph type="title"/>
          </p:nvPr>
        </p:nvSpPr>
        <p:spPr/>
        <p:txBody>
          <a:bodyPr/>
          <a:lstStyle/>
          <a:p>
            <a:r>
              <a:rPr lang="en-US" dirty="0"/>
              <a:t>Advanced Photon </a:t>
            </a:r>
            <a:r>
              <a:rPr lang="en-US" dirty="0" smtClean="0"/>
              <a:t>Source</a:t>
            </a:r>
            <a:br>
              <a:rPr lang="en-US" dirty="0" smtClean="0"/>
            </a:br>
            <a:endParaRPr lang="en-US" dirty="0"/>
          </a:p>
        </p:txBody>
      </p:sp>
      <p:sp>
        <p:nvSpPr>
          <p:cNvPr id="2" name="Slide Number Placeholder 1"/>
          <p:cNvSpPr>
            <a:spLocks noGrp="1"/>
          </p:cNvSpPr>
          <p:nvPr>
            <p:ph type="sldNum" sz="quarter" idx="15"/>
          </p:nvPr>
        </p:nvSpPr>
        <p:spPr/>
        <p:txBody>
          <a:bodyPr/>
          <a:lstStyle/>
          <a:p>
            <a:fld id="{AEFAAC5A-9C4F-4278-920D-DF2BAB595749}" type="slidenum">
              <a:rPr lang="en-US" smtClean="0"/>
              <a:pPr/>
              <a:t>9</a:t>
            </a:fld>
            <a:endParaRPr lang="en-US" dirty="0"/>
          </a:p>
        </p:txBody>
      </p:sp>
      <p:sp>
        <p:nvSpPr>
          <p:cNvPr id="13" name="Text Placeholder 12"/>
          <p:cNvSpPr>
            <a:spLocks noGrp="1"/>
          </p:cNvSpPr>
          <p:nvPr>
            <p:ph type="body" sz="quarter" idx="12"/>
          </p:nvPr>
        </p:nvSpPr>
        <p:spPr>
          <a:solidFill>
            <a:schemeClr val="accent5"/>
          </a:solidFill>
        </p:spPr>
        <p:txBody>
          <a:bodyPr/>
          <a:lstStyle/>
          <a:p>
            <a:r>
              <a:rPr lang="en-US" smtClean="0"/>
              <a:t> </a:t>
            </a:r>
            <a:endParaRPr lang="en-US" dirty="0"/>
          </a:p>
        </p:txBody>
      </p:sp>
      <p:sp>
        <p:nvSpPr>
          <p:cNvPr id="10" name="Oval 9"/>
          <p:cNvSpPr/>
          <p:nvPr/>
        </p:nvSpPr>
        <p:spPr>
          <a:xfrm>
            <a:off x="7165361" y="2716343"/>
            <a:ext cx="1787427" cy="1807640"/>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wrap="square" lIns="0" tIns="182880" rIns="0" bIns="0" rtlCol="0" anchor="ctr" anchorCtr="0"/>
          <a:lstStyle/>
          <a:p>
            <a:pPr algn="ctr">
              <a:lnSpc>
                <a:spcPts val="2000"/>
              </a:lnSpc>
            </a:pPr>
            <a:r>
              <a:rPr lang="en-US" sz="4000" b="1" dirty="0">
                <a:solidFill>
                  <a:schemeClr val="bg1"/>
                </a:solidFill>
              </a:rPr>
              <a:t>5300</a:t>
            </a:r>
            <a:r>
              <a:rPr lang="en-US" sz="4800" b="1" dirty="0">
                <a:solidFill>
                  <a:schemeClr val="bg1"/>
                </a:solidFill>
              </a:rPr>
              <a:t> </a:t>
            </a:r>
            <a:r>
              <a:rPr lang="en-US" sz="1700" b="1" dirty="0">
                <a:solidFill>
                  <a:schemeClr val="bg1"/>
                </a:solidFill>
              </a:rPr>
              <a:t>researchers</a:t>
            </a:r>
            <a:r>
              <a:rPr lang="en-US" sz="1600" b="1" dirty="0">
                <a:solidFill>
                  <a:schemeClr val="bg1"/>
                </a:solidFill>
              </a:rPr>
              <a:t> </a:t>
            </a:r>
            <a:r>
              <a:rPr lang="en-US" dirty="0">
                <a:solidFill>
                  <a:schemeClr val="bg1"/>
                </a:solidFill>
              </a:rPr>
              <a:t>each year</a:t>
            </a:r>
          </a:p>
        </p:txBody>
      </p:sp>
      <p:pic>
        <p:nvPicPr>
          <p:cNvPr id="15" name="Picture 14" descr="ANL white wire.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049944" y="6486525"/>
            <a:ext cx="690831" cy="185418"/>
          </a:xfrm>
          <a:prstGeom prst="rect">
            <a:avLst/>
          </a:prstGeom>
        </p:spPr>
      </p:pic>
    </p:spTree>
    <p:extLst>
      <p:ext uri="{BB962C8B-B14F-4D97-AF65-F5344CB8AC3E}">
        <p14:creationId xmlns:p14="http://schemas.microsoft.com/office/powerpoint/2010/main" val="33260605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4x3 General 111715">
  <a:themeElements>
    <a:clrScheme name="Argonne General Purpose Template">
      <a:dk1>
        <a:srgbClr val="47484A"/>
      </a:dk1>
      <a:lt1>
        <a:srgbClr val="FFFFFF"/>
      </a:lt1>
      <a:dk2>
        <a:srgbClr val="0082CA"/>
      </a:dk2>
      <a:lt2>
        <a:srgbClr val="ECAA00"/>
      </a:lt2>
      <a:accent1>
        <a:srgbClr val="7AB800"/>
      </a:accent1>
      <a:accent2>
        <a:srgbClr val="00609C"/>
      </a:accent2>
      <a:accent3>
        <a:srgbClr val="4D008C"/>
      </a:accent3>
      <a:accent4>
        <a:srgbClr val="FF7900"/>
      </a:accent4>
      <a:accent5>
        <a:srgbClr val="00A19C"/>
      </a:accent5>
      <a:accent6>
        <a:srgbClr val="CD202C"/>
      </a:accent6>
      <a:hlink>
        <a:srgbClr val="000000"/>
      </a:hlink>
      <a:folHlink>
        <a:srgbClr val="7677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4x3 General 111715</Template>
  <TotalTime>9574</TotalTime>
  <Words>1352</Words>
  <Application>Microsoft Office PowerPoint</Application>
  <PresentationFormat>On-screen Show (4:3)</PresentationFormat>
  <Paragraphs>212</Paragraphs>
  <Slides>17</Slides>
  <Notes>14</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ＭＳ Ｐゴシック</vt:lpstr>
      <vt:lpstr>Arial</vt:lpstr>
      <vt:lpstr>Calibri</vt:lpstr>
      <vt:lpstr>Wingdings</vt:lpstr>
      <vt:lpstr>4x3 General 111715</vt:lpstr>
      <vt:lpstr>Welcome to the  advanced photon source</vt:lpstr>
      <vt:lpstr>PowerPoint Presentation</vt:lpstr>
      <vt:lpstr>PowerPoint Presentation</vt:lpstr>
      <vt:lpstr>STORY OF CHICAGO PILE-1 TOLD VIA LEGO ANIMATION</vt:lpstr>
      <vt:lpstr>PowerPoint Presentation</vt:lpstr>
      <vt:lpstr>PowerPoint Presentation</vt:lpstr>
      <vt:lpstr>EPICS and APS histories intertwine</vt:lpstr>
      <vt:lpstr>Quick Facts about the Advanced Photon Source</vt:lpstr>
      <vt:lpstr>Advanced Photon Source </vt:lpstr>
      <vt:lpstr>ADVANCED PHOTON SOURCE research –  THREE EXPERIMENT TYPES</vt:lpstr>
      <vt:lpstr>Advanced photon source –  seeks answers to Big questions  </vt:lpstr>
      <vt:lpstr>Argonne’s cathode technology  in the Chevy Volt battery</vt:lpstr>
      <vt:lpstr>ABBOTT LABS’ KALETRA </vt:lpstr>
      <vt:lpstr>Micro Tomography</vt:lpstr>
      <vt:lpstr>Nobel-Prize winning RESEARCH AT THE APS </vt:lpstr>
      <vt:lpstr>Aps upgrade:  the ultimate 3d microscope</vt:lpstr>
      <vt:lpstr>PowerPoint Presentation</vt:lpstr>
    </vt:vector>
  </TitlesOfParts>
  <Company>Argonne National Laboratory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Abby Miesen</dc:creator>
  <cp:lastModifiedBy>Maclean, John F.</cp:lastModifiedBy>
  <cp:revision>202</cp:revision>
  <cp:lastPrinted>2018-04-18T19:44:26Z</cp:lastPrinted>
  <dcterms:created xsi:type="dcterms:W3CDTF">2015-11-17T23:08:18Z</dcterms:created>
  <dcterms:modified xsi:type="dcterms:W3CDTF">2018-06-12T22:22:45Z</dcterms:modified>
</cp:coreProperties>
</file>