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/>
  <Relationship Id="rId2" Type="http://schemas.openxmlformats.org/package/2006/relationships/metadata/core-properties" Target="docProps/core.xml"/>
 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2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3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4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5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2018-06-13T20:33:54Z</dcterms:created>
  <dcterms:modified xsi:type="dcterms:W3CDTF">2018-06-13T20:33:54Z</dcterms:modified>
  <dc:title>Untitled Presentation</dc:title>
  <dc:description/>
  <dc:subject/>
  <cp:keywords/>
  <cp:category/>
</cp:coreProperties>
</file>