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8672E28D-4BDA-4B66-A6E7-CF576B4D459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9052560" y="6949440"/>
            <a:ext cx="875520" cy="456480"/>
          </a:xfrm>
          <a:prstGeom prst="rect">
            <a:avLst/>
          </a:prstGeom>
          <a:ln>
            <a:noFill/>
          </a:ln>
        </p:spPr>
      </p:pic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182880" y="6534720"/>
            <a:ext cx="1554480" cy="87192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bugs.launchpad.net/epics-base/+bug/693534" TargetMode="External"/><Relationship Id="rId2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EPICS Core Status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Michael Davidsaver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Osprey DCS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Andrew Johnson, Ralph Lange, Marty Kraimer, ...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Steps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Ansification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(bye bye K&amp;R)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remove STATIC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softIoc: extra dep for generated header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remove unused iocRegister stub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Added CONTAINER() and STATIC_ASSERT()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https://bugs.launchpad.net/epics-base/+bug/693534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errlog causes crash on IOC exit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Help yourself, help others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you trigger an error, so will others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Miss-matched .dbd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TextShape 3"/>
          <p:cNvSpPr txBox="1"/>
          <p:nvPr/>
        </p:nvSpPr>
        <p:spPr>
          <a:xfrm>
            <a:off x="169920" y="3017520"/>
            <a:ext cx="10345680" cy="3222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@@ -228,12 +228,14 @@ int main(int argc,char **argv)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fprintf(outFile,"#ifdef __cplusplus\n");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fprintf(outFile,"extern \"C\" {\n");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fprintf(outFile,"#endif\n");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+        fprintf(outFile,"#include &lt;epicsAssert.h&gt;\n");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      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fprintf(outFile,"#include &lt;epicsExport.h&gt;\n");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pdbRecordType = (dbRecordType *)ellFirst(&amp;pdbbase-&gt;recordTypeList);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while(pdbRecordType) {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fprintf(outFile,"static int %sRecordSizeOffset(dbRecordType *pdbRecordType)\n{\n",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pdbRecordType-&gt;name);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 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fprintf(outFile,"    %sRecord *prec = 0;\n",pdbRecordType-&gt;name);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+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   fprintf(outFile,"  assert(pdbRecordType-&gt;no_fields==%u);\n", pdbRecordType-&gt;no_fields);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 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for(i=0; i&lt;pdbRecordType-&gt;no_fields; i++) {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char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name[256];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int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 Mono"/>
              </a:rPr>
              <a:t>j;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TextShape 4"/>
          <p:cNvSpPr txBox="1"/>
          <p:nvPr/>
        </p:nvSpPr>
        <p:spPr>
          <a:xfrm>
            <a:off x="4846320" y="2651760"/>
            <a:ext cx="507888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3e6597be90848ccfd4f9449ada2d12aeac9b3475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to start contributing? (2)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Incremental cleanup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Writing unit-tests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Record support!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Create/Update Documentation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RRM!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Climb the learning curve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Needs Mgmt support!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Build relationships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does a Maintainer do?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Answer questions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Triage bug reports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Mentor new contributors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Review code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 big bottleneck!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Bootstrapping Base Development?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High quality threshold + small review bandwidth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few new contributors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Few contributors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→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Little incentive to review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to break the loop?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EPICS Core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EPICS Base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libCom, db, ca, database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164k LoC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PVA Modules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PVD, PVA, pvaClient, pvDatabase, pva2pva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94k LoC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Andrew, Marty, Michael, Ralph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TextShape 3"/>
          <p:cNvSpPr txBox="1"/>
          <p:nvPr/>
        </p:nvSpPr>
        <p:spPr>
          <a:xfrm>
            <a:off x="2834640" y="7040880"/>
            <a:ext cx="54003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LoC calculated with https://github.com/AlDanial/cloc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Milestones since Oct. 2017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https://epics.anl.gov/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Releases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3.14.12.7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7.0.1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R3.14.12.6 → .7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Bug fixes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caget et al. Fix DNS related crash on exit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Server bind issue on Windows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Checking Periodic Scan Rates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Features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make test-results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R7.0.1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Base + PVA modules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source tree re-organization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Features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Future Core Releases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Series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3.14→ 3.14.12.8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(last last)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3.15→ 3.15.6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3.16→ 3.16.2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(last)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4.x  → 4.7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(last?)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7.0  → 7.0.2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TextShape 3"/>
          <p:cNvSpPr txBox="1"/>
          <p:nvPr/>
        </p:nvSpPr>
        <p:spPr>
          <a:xfrm>
            <a:off x="6217920" y="2377440"/>
            <a:ext cx="7005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4"/>
          <p:cNvSpPr txBox="1"/>
          <p:nvPr/>
        </p:nvSpPr>
        <p:spPr>
          <a:xfrm>
            <a:off x="6217920" y="2926080"/>
            <a:ext cx="7005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TextShape 5"/>
          <p:cNvSpPr txBox="1"/>
          <p:nvPr/>
        </p:nvSpPr>
        <p:spPr>
          <a:xfrm>
            <a:off x="6217920" y="3474720"/>
            <a:ext cx="7005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TextShape 6"/>
          <p:cNvSpPr txBox="1"/>
          <p:nvPr/>
        </p:nvSpPr>
        <p:spPr>
          <a:xfrm>
            <a:off x="7223760" y="4055760"/>
            <a:ext cx="6195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PVA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TextShape 7"/>
          <p:cNvSpPr txBox="1"/>
          <p:nvPr/>
        </p:nvSpPr>
        <p:spPr>
          <a:xfrm>
            <a:off x="6217920" y="4572000"/>
            <a:ext cx="7005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TextShape 8"/>
          <p:cNvSpPr txBox="1"/>
          <p:nvPr/>
        </p:nvSpPr>
        <p:spPr>
          <a:xfrm>
            <a:off x="7223760" y="4572000"/>
            <a:ext cx="6195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PVA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TextShape 9"/>
          <p:cNvSpPr txBox="1"/>
          <p:nvPr/>
        </p:nvSpPr>
        <p:spPr>
          <a:xfrm>
            <a:off x="6918480" y="4572000"/>
            <a:ext cx="315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Coming Attractions (2)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Features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RTEMS 5 port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mbbo/mbbi VAL → 32 bit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PVA links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Incompatible changes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JSON parser 64-bit integers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Fixes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Lots of PVA work...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TextShape 3"/>
          <p:cNvSpPr txBox="1"/>
          <p:nvPr/>
        </p:nvSpPr>
        <p:spPr>
          <a:xfrm>
            <a:off x="7132320" y="2651760"/>
            <a:ext cx="2743200" cy="1626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virtualenv p4ptest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p4ptest/bin/activate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pip install --upgrade pip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pip install p4p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python -m nose p4p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Retrospective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MD joins NSLS2 in March 2009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http://mdavidsaver.github.io/epics-doc/epics-starting.html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Base contribution in April 2009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Email to ANJ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EPICS meeting in June 2010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Only person to gain Base commit privileges in a decade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TextShape 3"/>
          <p:cNvSpPr txBox="1"/>
          <p:nvPr/>
        </p:nvSpPr>
        <p:spPr>
          <a:xfrm>
            <a:off x="5117400" y="3566160"/>
            <a:ext cx="4575240" cy="290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39eaa0e335ae6d84db02e1e0d8e26d4a19758893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>
                <p:childTnLst>
                  <p:par>
                    <p:cTn id="17" fill="freeze">
                      <p:stCondLst>
                        <p:cond delay="indefinite"/>
                      </p:stCondLst>
                      <p:childTnLst>
                        <p:par>
                          <p:cTn id="18" fill="freeze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73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to start contributing?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Start small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Start simple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TextShape 3"/>
          <p:cNvSpPr txBox="1"/>
          <p:nvPr/>
        </p:nvSpPr>
        <p:spPr>
          <a:xfrm>
            <a:off x="3566160" y="2834640"/>
            <a:ext cx="180720" cy="42732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TextShape 4"/>
          <p:cNvSpPr txBox="1"/>
          <p:nvPr/>
        </p:nvSpPr>
        <p:spPr>
          <a:xfrm>
            <a:off x="914400" y="3108960"/>
            <a:ext cx="8404200" cy="3417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@@ -236,6 +236,12 @@ void epicsShareAPI dbScanLock(dbCommon *precord)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epicsMutexLockStatus status;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epicsThreadId idSelf = epicsThreadGetIdSelf();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    /*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     * If this assertion is failing it is likely because iocInit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     * has not completed.  It must complete before normal record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     * processing is possible.  Consider using an initHook to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     * detect when this occurs.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     */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assert(dbLockIsInitialized);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while(1) {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epicsMutexMustLock(lockSetModifyLock);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TextShape 5"/>
          <p:cNvSpPr txBox="1"/>
          <p:nvPr/>
        </p:nvSpPr>
        <p:spPr>
          <a:xfrm>
            <a:off x="5394960" y="2651760"/>
            <a:ext cx="15217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Mar 16, 2010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Application>LibreOffice/5.2.7.2$Linux_X86_64 LibreOffice_project/20m0$Build-2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2018-06-14T04:55:27Z</dcterms:created>
  <dc:creator/>
  <dc:description/>
  <dc:language>en-US</dc:language>
  <cp:lastModifiedBy/>
  <dcterms:modified xsi:type="dcterms:W3CDTF">2018-06-14T08:06:22Z</dcterms:modified>
  <cp:revision>65</cp:revision>
  <dc:subject/>
  <dc:title/>
</cp:coreProperties>
</file>