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89" r:id="rId4"/>
  </p:sldMasterIdLst>
  <p:notesMasterIdLst>
    <p:notesMasterId r:id="rId32"/>
  </p:notesMasterIdLst>
  <p:handoutMasterIdLst>
    <p:handoutMasterId r:id="rId33"/>
  </p:handoutMasterIdLst>
  <p:sldIdLst>
    <p:sldId id="270" r:id="rId5"/>
    <p:sldId id="496" r:id="rId6"/>
    <p:sldId id="513" r:id="rId7"/>
    <p:sldId id="498" r:id="rId8"/>
    <p:sldId id="499" r:id="rId9"/>
    <p:sldId id="531" r:id="rId10"/>
    <p:sldId id="503" r:id="rId11"/>
    <p:sldId id="533" r:id="rId12"/>
    <p:sldId id="524" r:id="rId13"/>
    <p:sldId id="523" r:id="rId14"/>
    <p:sldId id="532" r:id="rId15"/>
    <p:sldId id="543" r:id="rId16"/>
    <p:sldId id="546" r:id="rId17"/>
    <p:sldId id="544" r:id="rId18"/>
    <p:sldId id="545" r:id="rId19"/>
    <p:sldId id="548" r:id="rId20"/>
    <p:sldId id="547" r:id="rId21"/>
    <p:sldId id="495" r:id="rId22"/>
    <p:sldId id="541" r:id="rId23"/>
    <p:sldId id="550" r:id="rId24"/>
    <p:sldId id="549" r:id="rId25"/>
    <p:sldId id="514" r:id="rId26"/>
    <p:sldId id="515" r:id="rId27"/>
    <p:sldId id="534" r:id="rId28"/>
    <p:sldId id="551" r:id="rId29"/>
    <p:sldId id="552" r:id="rId30"/>
    <p:sldId id="553" r:id="rId31"/>
  </p:sldIdLst>
  <p:sldSz cx="9144000" cy="6858000" type="screen4x3"/>
  <p:notesSz cx="6997700" cy="92710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9" userDrawn="1">
          <p15:clr>
            <a:srgbClr val="A4A3A4"/>
          </p15:clr>
        </p15:guide>
        <p15:guide id="2" pos="22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08"/>
    <a:srgbClr val="0F0C8F"/>
    <a:srgbClr val="CC0000"/>
    <a:srgbClr val="FFAE1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24" autoAdjust="0"/>
    <p:restoredTop sz="94660"/>
  </p:normalViewPr>
  <p:slideViewPr>
    <p:cSldViewPr snapToObjects="1">
      <p:cViewPr varScale="1">
        <p:scale>
          <a:sx n="97" d="100"/>
          <a:sy n="97" d="100"/>
        </p:scale>
        <p:origin x="894" y="78"/>
      </p:cViewPr>
      <p:guideLst>
        <p:guide orient="horz" pos="2160"/>
        <p:guide pos="2880"/>
      </p:guideLst>
    </p:cSldViewPr>
  </p:slideViewPr>
  <p:notesTextViewPr>
    <p:cViewPr>
      <p:scale>
        <a:sx n="100" d="100"/>
        <a:sy n="100" d="100"/>
      </p:scale>
      <p:origin x="0" y="0"/>
    </p:cViewPr>
  </p:notesTextViewPr>
  <p:notesViewPr>
    <p:cSldViewPr snapToObjects="1">
      <p:cViewPr varScale="1">
        <p:scale>
          <a:sx n="83" d="100"/>
          <a:sy n="83" d="100"/>
        </p:scale>
        <p:origin x="-2916" y="-96"/>
      </p:cViewPr>
      <p:guideLst>
        <p:guide orient="horz" pos="2919"/>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87572E2-FC64-49A0-B5D2-F19A32C442E7}"/>
    <pc:docChg chg="modSld">
      <pc:chgData name="" userId="" providerId="" clId="Web-{287572E2-FC64-49A0-B5D2-F19A32C442E7}" dt="2018-06-12T15:52:05.234" v="92" actId="20577"/>
      <pc:docMkLst>
        <pc:docMk/>
      </pc:docMkLst>
      <pc:sldChg chg="modSp">
        <pc:chgData name="" userId="" providerId="" clId="Web-{287572E2-FC64-49A0-B5D2-F19A32C442E7}" dt="2018-06-12T15:52:05.234" v="92" actId="20577"/>
        <pc:sldMkLst>
          <pc:docMk/>
          <pc:sldMk cId="0" sldId="495"/>
        </pc:sldMkLst>
        <pc:spChg chg="mod">
          <ac:chgData name="" userId="" providerId="" clId="Web-{287572E2-FC64-49A0-B5D2-F19A32C442E7}" dt="2018-06-12T15:52:05.234" v="92" actId="20577"/>
          <ac:spMkLst>
            <pc:docMk/>
            <pc:sldMk cId="0" sldId="495"/>
            <ac:spMk id="11266" creationId="{00000000-0000-0000-0000-000000000000}"/>
          </ac:spMkLst>
        </pc:spChg>
      </pc:sldChg>
      <pc:sldChg chg="modSp">
        <pc:chgData name="" userId="" providerId="" clId="Web-{287572E2-FC64-49A0-B5D2-F19A32C442E7}" dt="2018-06-12T15:34:13.489" v="46" actId="20577"/>
        <pc:sldMkLst>
          <pc:docMk/>
          <pc:sldMk cId="1983840199" sldId="515"/>
        </pc:sldMkLst>
        <pc:spChg chg="mod">
          <ac:chgData name="" userId="" providerId="" clId="Web-{287572E2-FC64-49A0-B5D2-F19A32C442E7}" dt="2018-06-12T15:34:13.489" v="46" actId="20577"/>
          <ac:spMkLst>
            <pc:docMk/>
            <pc:sldMk cId="1983840199" sldId="515"/>
            <ac:spMk id="9" creationId="{00000000-0000-0000-0000-000000000000}"/>
          </ac:spMkLst>
        </pc:spChg>
      </pc:sldChg>
      <pc:sldChg chg="addSp modSp">
        <pc:chgData name="" userId="" providerId="" clId="Web-{287572E2-FC64-49A0-B5D2-F19A32C442E7}" dt="2018-06-12T15:31:10.227" v="20" actId="20577"/>
        <pc:sldMkLst>
          <pc:docMk/>
          <pc:sldMk cId="3344080211" sldId="534"/>
        </pc:sldMkLst>
        <pc:spChg chg="mod">
          <ac:chgData name="" userId="" providerId="" clId="Web-{287572E2-FC64-49A0-B5D2-F19A32C442E7}" dt="2018-06-12T15:31:10.227" v="20" actId="20577"/>
          <ac:spMkLst>
            <pc:docMk/>
            <pc:sldMk cId="3344080211" sldId="534"/>
            <ac:spMk id="9" creationId="{00000000-0000-0000-0000-000000000000}"/>
          </ac:spMkLst>
        </pc:spChg>
        <pc:picChg chg="add mod">
          <ac:chgData name="" userId="" providerId="" clId="Web-{287572E2-FC64-49A0-B5D2-F19A32C442E7}" dt="2018-06-12T15:29:55.165" v="7" actId="1076"/>
          <ac:picMkLst>
            <pc:docMk/>
            <pc:sldMk cId="3344080211" sldId="534"/>
            <ac:picMk id="2" creationId="{108EC6DD-9940-46A8-9967-74D6D43A1C2A}"/>
          </ac:picMkLst>
        </pc:picChg>
      </pc:sldChg>
      <pc:sldChg chg="modSp">
        <pc:chgData name="" userId="" providerId="" clId="Web-{287572E2-FC64-49A0-B5D2-F19A32C442E7}" dt="2018-06-12T15:32:42.662" v="45" actId="20577"/>
        <pc:sldMkLst>
          <pc:docMk/>
          <pc:sldMk cId="3476784576" sldId="541"/>
        </pc:sldMkLst>
        <pc:spChg chg="mod">
          <ac:chgData name="" userId="" providerId="" clId="Web-{287572E2-FC64-49A0-B5D2-F19A32C442E7}" dt="2018-06-12T15:32:42.662" v="45" actId="20577"/>
          <ac:spMkLst>
            <pc:docMk/>
            <pc:sldMk cId="3476784576" sldId="541"/>
            <ac:spMk id="11266" creationId="{00000000-0000-0000-0000-000000000000}"/>
          </ac:spMkLst>
        </pc:spChg>
        <pc:spChg chg="mod">
          <ac:chgData name="" userId="" providerId="" clId="Web-{287572E2-FC64-49A0-B5D2-F19A32C442E7}" dt="2018-06-12T15:31:29.586" v="21" actId="20577"/>
          <ac:spMkLst>
            <pc:docMk/>
            <pc:sldMk cId="3476784576" sldId="541"/>
            <ac:spMk id="11267" creationId="{00000000-0000-0000-0000-000000000000}"/>
          </ac:spMkLst>
        </pc:spChg>
      </pc:sldChg>
    </pc:docChg>
  </pc:docChgLst>
  <pc:docChgLst>
    <pc:chgData clId="Web-{BB192381-6841-4907-965F-422C07545519}"/>
    <pc:docChg chg="addSld delSld modSld">
      <pc:chgData name="" userId="" providerId="" clId="Web-{BB192381-6841-4907-965F-422C07545519}" dt="2018-06-13T17:20:46.452" v="383" actId="20577"/>
      <pc:docMkLst>
        <pc:docMk/>
      </pc:docMkLst>
      <pc:sldChg chg="del">
        <pc:chgData name="" userId="" providerId="" clId="Web-{BB192381-6841-4907-965F-422C07545519}" dt="2018-06-13T17:18:15.252" v="323"/>
        <pc:sldMkLst>
          <pc:docMk/>
          <pc:sldMk cId="3352771240" sldId="538"/>
        </pc:sldMkLst>
      </pc:sldChg>
      <pc:sldChg chg="del">
        <pc:chgData name="" userId="" providerId="" clId="Web-{BB192381-6841-4907-965F-422C07545519}" dt="2018-06-13T17:18:17.002" v="324"/>
        <pc:sldMkLst>
          <pc:docMk/>
          <pc:sldMk cId="2859082646" sldId="542"/>
        </pc:sldMkLst>
      </pc:sldChg>
      <pc:sldChg chg="addSp delSp modSp">
        <pc:chgData name="" userId="" providerId="" clId="Web-{BB192381-6841-4907-965F-422C07545519}" dt="2018-06-13T17:14:22.053" v="260" actId="20577"/>
        <pc:sldMkLst>
          <pc:docMk/>
          <pc:sldMk cId="3175352882" sldId="545"/>
        </pc:sldMkLst>
        <pc:spChg chg="del mod">
          <ac:chgData name="" userId="" providerId="" clId="Web-{BB192381-6841-4907-965F-422C07545519}" dt="2018-06-13T16:54:29.248" v="5"/>
          <ac:spMkLst>
            <pc:docMk/>
            <pc:sldMk cId="3175352882" sldId="545"/>
            <ac:spMk id="2" creationId="{00000000-0000-0000-0000-000000000000}"/>
          </ac:spMkLst>
        </pc:spChg>
        <pc:spChg chg="mod">
          <ac:chgData name="" userId="" providerId="" clId="Web-{BB192381-6841-4907-965F-422C07545519}" dt="2018-06-13T17:14:22.053" v="260" actId="20577"/>
          <ac:spMkLst>
            <pc:docMk/>
            <pc:sldMk cId="3175352882" sldId="545"/>
            <ac:spMk id="3" creationId="{00000000-0000-0000-0000-000000000000}"/>
          </ac:spMkLst>
        </pc:spChg>
        <pc:spChg chg="add del">
          <ac:chgData name="" userId="" providerId="" clId="Web-{BB192381-6841-4907-965F-422C07545519}" dt="2018-06-13T16:54:10.061" v="4"/>
          <ac:spMkLst>
            <pc:docMk/>
            <pc:sldMk cId="3175352882" sldId="545"/>
            <ac:spMk id="6" creationId="{ABA25C41-9099-477D-B7EF-781089062025}"/>
          </ac:spMkLst>
        </pc:spChg>
        <pc:spChg chg="add mod">
          <ac:chgData name="" userId="" providerId="" clId="Web-{BB192381-6841-4907-965F-422C07545519}" dt="2018-06-13T16:59:05.461" v="111" actId="20577"/>
          <ac:spMkLst>
            <pc:docMk/>
            <pc:sldMk cId="3175352882" sldId="545"/>
            <ac:spMk id="7" creationId="{07B67F41-C50D-4C88-AA56-BCD34B4CAA2B}"/>
          </ac:spMkLst>
        </pc:spChg>
        <pc:spChg chg="add mod">
          <ac:chgData name="" userId="" providerId="" clId="Web-{BB192381-6841-4907-965F-422C07545519}" dt="2018-06-13T17:04:07.565" v="170"/>
          <ac:spMkLst>
            <pc:docMk/>
            <pc:sldMk cId="3175352882" sldId="545"/>
            <ac:spMk id="8" creationId="{B699C735-345F-416C-885E-56ED573A321D}"/>
          </ac:spMkLst>
        </pc:spChg>
        <pc:spChg chg="add mod">
          <ac:chgData name="" userId="" providerId="" clId="Web-{BB192381-6841-4907-965F-422C07545519}" dt="2018-06-13T17:11:39.603" v="207"/>
          <ac:spMkLst>
            <pc:docMk/>
            <pc:sldMk cId="3175352882" sldId="545"/>
            <ac:spMk id="9" creationId="{E80A4FD6-28A9-4938-A60A-9C25FA72E6BD}"/>
          </ac:spMkLst>
        </pc:spChg>
        <pc:spChg chg="add mod">
          <ac:chgData name="" userId="" providerId="" clId="Web-{BB192381-6841-4907-965F-422C07545519}" dt="2018-06-13T17:11:32.994" v="205"/>
          <ac:spMkLst>
            <pc:docMk/>
            <pc:sldMk cId="3175352882" sldId="545"/>
            <ac:spMk id="10" creationId="{16C9C9A9-A2E7-49CD-B770-E3AB6BE6FBF2}"/>
          </ac:spMkLst>
        </pc:spChg>
        <pc:spChg chg="add mod">
          <ac:chgData name="" userId="" providerId="" clId="Web-{BB192381-6841-4907-965F-422C07545519}" dt="2018-06-13T17:11:29.181" v="204"/>
          <ac:spMkLst>
            <pc:docMk/>
            <pc:sldMk cId="3175352882" sldId="545"/>
            <ac:spMk id="11" creationId="{311105F6-998B-4AEA-A6E4-1A74AF500A99}"/>
          </ac:spMkLst>
        </pc:spChg>
        <pc:spChg chg="add mod">
          <ac:chgData name="" userId="" providerId="" clId="Web-{BB192381-6841-4907-965F-422C07545519}" dt="2018-06-13T17:11:26.010" v="203"/>
          <ac:spMkLst>
            <pc:docMk/>
            <pc:sldMk cId="3175352882" sldId="545"/>
            <ac:spMk id="12" creationId="{E2249275-DDAA-4C3B-BAB0-E62827E03FB6}"/>
          </ac:spMkLst>
        </pc:spChg>
        <pc:spChg chg="add mod">
          <ac:chgData name="" userId="" providerId="" clId="Web-{BB192381-6841-4907-965F-422C07545519}" dt="2018-06-13T17:11:23.119" v="202"/>
          <ac:spMkLst>
            <pc:docMk/>
            <pc:sldMk cId="3175352882" sldId="545"/>
            <ac:spMk id="13" creationId="{6A4EF3F4-0E22-4C52-9BB8-0CC9394EA605}"/>
          </ac:spMkLst>
        </pc:spChg>
        <pc:spChg chg="add mod">
          <ac:chgData name="" userId="" providerId="" clId="Web-{BB192381-6841-4907-965F-422C07545519}" dt="2018-06-13T17:11:11.213" v="201"/>
          <ac:spMkLst>
            <pc:docMk/>
            <pc:sldMk cId="3175352882" sldId="545"/>
            <ac:spMk id="14" creationId="{1F488050-8803-4265-BE08-BE5F6C6DEA9A}"/>
          </ac:spMkLst>
        </pc:spChg>
        <pc:spChg chg="add mod">
          <ac:chgData name="" userId="" providerId="" clId="Web-{BB192381-6841-4907-965F-422C07545519}" dt="2018-06-13T17:11:42.760" v="208"/>
          <ac:spMkLst>
            <pc:docMk/>
            <pc:sldMk cId="3175352882" sldId="545"/>
            <ac:spMk id="15" creationId="{3F30E95D-CD14-4A90-91B3-4D747C2CD8A9}"/>
          </ac:spMkLst>
        </pc:spChg>
        <pc:spChg chg="add mod">
          <ac:chgData name="" userId="" providerId="" clId="Web-{BB192381-6841-4907-965F-422C07545519}" dt="2018-06-13T17:11:46.431" v="209"/>
          <ac:spMkLst>
            <pc:docMk/>
            <pc:sldMk cId="3175352882" sldId="545"/>
            <ac:spMk id="16" creationId="{93D5EA6D-EE04-428B-B3DF-1383AA58C053}"/>
          </ac:spMkLst>
        </pc:spChg>
        <pc:spChg chg="add mod">
          <ac:chgData name="" userId="" providerId="" clId="Web-{BB192381-6841-4907-965F-422C07545519}" dt="2018-06-13T17:11:36.213" v="206"/>
          <ac:spMkLst>
            <pc:docMk/>
            <pc:sldMk cId="3175352882" sldId="545"/>
            <ac:spMk id="17" creationId="{04F4A473-21EA-4410-BB34-440F04402C24}"/>
          </ac:spMkLst>
        </pc:spChg>
        <pc:spChg chg="add mod">
          <ac:chgData name="" userId="" providerId="" clId="Web-{BB192381-6841-4907-965F-422C07545519}" dt="2018-06-13T17:06:05.078" v="178"/>
          <ac:spMkLst>
            <pc:docMk/>
            <pc:sldMk cId="3175352882" sldId="545"/>
            <ac:spMk id="18" creationId="{3199926A-C226-4A3E-974D-FD17A6CFA8E5}"/>
          </ac:spMkLst>
        </pc:spChg>
        <pc:spChg chg="add mod">
          <ac:chgData name="" userId="" providerId="" clId="Web-{BB192381-6841-4907-965F-422C07545519}" dt="2018-06-13T16:59:09.071" v="117" actId="20577"/>
          <ac:spMkLst>
            <pc:docMk/>
            <pc:sldMk cId="3175352882" sldId="545"/>
            <ac:spMk id="19" creationId="{DA17DC0B-39D0-4ADD-A4FB-D9C9817F600B}"/>
          </ac:spMkLst>
        </pc:spChg>
        <pc:spChg chg="add mod">
          <ac:chgData name="" userId="" providerId="" clId="Web-{BB192381-6841-4907-965F-422C07545519}" dt="2018-06-13T17:04:19.658" v="171"/>
          <ac:spMkLst>
            <pc:docMk/>
            <pc:sldMk cId="3175352882" sldId="545"/>
            <ac:spMk id="20" creationId="{CB179449-D507-4E70-9E0E-6D5FA84B9F9A}"/>
          </ac:spMkLst>
        </pc:spChg>
        <pc:spChg chg="add mod">
          <ac:chgData name="" userId="" providerId="" clId="Web-{BB192381-6841-4907-965F-422C07545519}" dt="2018-06-13T17:12:02.400" v="214"/>
          <ac:spMkLst>
            <pc:docMk/>
            <pc:sldMk cId="3175352882" sldId="545"/>
            <ac:spMk id="21" creationId="{A63DED21-686B-4E5B-ABFE-11A6FB359DCD}"/>
          </ac:spMkLst>
        </pc:spChg>
        <pc:spChg chg="add mod">
          <ac:chgData name="" userId="" providerId="" clId="Web-{BB192381-6841-4907-965F-422C07545519}" dt="2018-06-13T17:11:55.572" v="212"/>
          <ac:spMkLst>
            <pc:docMk/>
            <pc:sldMk cId="3175352882" sldId="545"/>
            <ac:spMk id="22" creationId="{DA4850E3-47F8-44FD-AE8B-72E068A370E5}"/>
          </ac:spMkLst>
        </pc:spChg>
        <pc:spChg chg="add mod">
          <ac:chgData name="" userId="" providerId="" clId="Web-{BB192381-6841-4907-965F-422C07545519}" dt="2018-06-13T17:11:52.290" v="211"/>
          <ac:spMkLst>
            <pc:docMk/>
            <pc:sldMk cId="3175352882" sldId="545"/>
            <ac:spMk id="23" creationId="{BFD96AA4-3F2D-4F1B-B6CD-B5CC1F3E518D}"/>
          </ac:spMkLst>
        </pc:spChg>
        <pc:spChg chg="add mod">
          <ac:chgData name="" userId="" providerId="" clId="Web-{BB192381-6841-4907-965F-422C07545519}" dt="2018-06-13T17:11:49.322" v="210"/>
          <ac:spMkLst>
            <pc:docMk/>
            <pc:sldMk cId="3175352882" sldId="545"/>
            <ac:spMk id="24" creationId="{6EEDE52B-7ED8-4E16-BDF1-287E5F360439}"/>
          </ac:spMkLst>
        </pc:spChg>
        <pc:spChg chg="add mod">
          <ac:chgData name="" userId="" providerId="" clId="Web-{BB192381-6841-4907-965F-422C07545519}" dt="2018-06-13T17:00:57.084" v="147"/>
          <ac:spMkLst>
            <pc:docMk/>
            <pc:sldMk cId="3175352882" sldId="545"/>
            <ac:spMk id="25" creationId="{3B482339-2C1E-42F1-8B43-7F692BA84F7F}"/>
          </ac:spMkLst>
        </pc:spChg>
        <pc:spChg chg="add mod">
          <ac:chgData name="" userId="" providerId="" clId="Web-{BB192381-6841-4907-965F-422C07545519}" dt="2018-06-13T17:02:32.973" v="163" actId="20577"/>
          <ac:spMkLst>
            <pc:docMk/>
            <pc:sldMk cId="3175352882" sldId="545"/>
            <ac:spMk id="26" creationId="{A8C8504B-0B98-478A-BD7F-E95DE5999BC4}"/>
          </ac:spMkLst>
        </pc:spChg>
        <pc:spChg chg="add mod">
          <ac:chgData name="" userId="" providerId="" clId="Web-{BB192381-6841-4907-965F-422C07545519}" dt="2018-06-13T17:12:06.071" v="215"/>
          <ac:spMkLst>
            <pc:docMk/>
            <pc:sldMk cId="3175352882" sldId="545"/>
            <ac:spMk id="27" creationId="{2A079856-FBE7-42EA-B9DE-81A9032BFA97}"/>
          </ac:spMkLst>
        </pc:spChg>
        <pc:spChg chg="add mod">
          <ac:chgData name="" userId="" providerId="" clId="Web-{BB192381-6841-4907-965F-422C07545519}" dt="2018-06-13T17:12:10.087" v="216"/>
          <ac:spMkLst>
            <pc:docMk/>
            <pc:sldMk cId="3175352882" sldId="545"/>
            <ac:spMk id="28" creationId="{8E58427A-5BDB-4268-8B6E-A9B8E0256794}"/>
          </ac:spMkLst>
        </pc:spChg>
        <pc:spChg chg="add mod">
          <ac:chgData name="" userId="" providerId="" clId="Web-{BB192381-6841-4907-965F-422C07545519}" dt="2018-06-13T17:11:58.823" v="213"/>
          <ac:spMkLst>
            <pc:docMk/>
            <pc:sldMk cId="3175352882" sldId="545"/>
            <ac:spMk id="29" creationId="{FAD825C6-A217-42EE-A125-966787C608AE}"/>
          </ac:spMkLst>
        </pc:spChg>
        <pc:spChg chg="add mod">
          <ac:chgData name="" userId="" providerId="" clId="Web-{BB192381-6841-4907-965F-422C07545519}" dt="2018-06-13T17:06:13.047" v="179"/>
          <ac:spMkLst>
            <pc:docMk/>
            <pc:sldMk cId="3175352882" sldId="545"/>
            <ac:spMk id="30" creationId="{C41C210C-F24A-4AF2-81CC-1B0759201B03}"/>
          </ac:spMkLst>
        </pc:spChg>
        <pc:spChg chg="add mod">
          <ac:chgData name="" userId="" providerId="" clId="Web-{BB192381-6841-4907-965F-422C07545519}" dt="2018-06-13T16:59:38.461" v="133" actId="20577"/>
          <ac:spMkLst>
            <pc:docMk/>
            <pc:sldMk cId="3175352882" sldId="545"/>
            <ac:spMk id="31" creationId="{A80E6F7A-A9EE-42C4-A9E8-EC51FD4B01E4}"/>
          </ac:spMkLst>
        </pc:spChg>
        <pc:spChg chg="add mod">
          <ac:chgData name="" userId="" providerId="" clId="Web-{BB192381-6841-4907-965F-422C07545519}" dt="2018-06-13T17:04:30.658" v="172"/>
          <ac:spMkLst>
            <pc:docMk/>
            <pc:sldMk cId="3175352882" sldId="545"/>
            <ac:spMk id="32" creationId="{4029D092-22F8-492B-947C-CEF82878748F}"/>
          </ac:spMkLst>
        </pc:spChg>
        <pc:spChg chg="add mod">
          <ac:chgData name="" userId="" providerId="" clId="Web-{BB192381-6841-4907-965F-422C07545519}" dt="2018-06-13T17:00:48.163" v="145"/>
          <ac:spMkLst>
            <pc:docMk/>
            <pc:sldMk cId="3175352882" sldId="545"/>
            <ac:spMk id="33" creationId="{7D6B222B-B27C-4F8E-8D1E-0DFA2803B53A}"/>
          </ac:spMkLst>
        </pc:spChg>
        <pc:spChg chg="add mod">
          <ac:chgData name="" userId="" providerId="" clId="Web-{BB192381-6841-4907-965F-422C07545519}" dt="2018-06-13T17:01:29.459" v="152"/>
          <ac:spMkLst>
            <pc:docMk/>
            <pc:sldMk cId="3175352882" sldId="545"/>
            <ac:spMk id="34" creationId="{15903A37-F514-4ED9-984F-EFC227CB57A4}"/>
          </ac:spMkLst>
        </pc:spChg>
        <pc:spChg chg="add mod">
          <ac:chgData name="" userId="" providerId="" clId="Web-{BB192381-6841-4907-965F-422C07545519}" dt="2018-06-13T17:01:24.740" v="151"/>
          <ac:spMkLst>
            <pc:docMk/>
            <pc:sldMk cId="3175352882" sldId="545"/>
            <ac:spMk id="35" creationId="{71DC601F-C334-4D09-8B4D-838382AF8D82}"/>
          </ac:spMkLst>
        </pc:spChg>
        <pc:spChg chg="add mod">
          <ac:chgData name="" userId="" providerId="" clId="Web-{BB192381-6841-4907-965F-422C07545519}" dt="2018-06-13T17:01:20.990" v="150"/>
          <ac:spMkLst>
            <pc:docMk/>
            <pc:sldMk cId="3175352882" sldId="545"/>
            <ac:spMk id="36" creationId="{912FFB84-5F94-49A9-B249-5EF6704B987F}"/>
          </ac:spMkLst>
        </pc:spChg>
        <pc:spChg chg="add mod">
          <ac:chgData name="" userId="" providerId="" clId="Web-{BB192381-6841-4907-965F-422C07545519}" dt="2018-06-13T17:01:11.678" v="149"/>
          <ac:spMkLst>
            <pc:docMk/>
            <pc:sldMk cId="3175352882" sldId="545"/>
            <ac:spMk id="37" creationId="{0BF6E850-12F2-40D8-B506-B618D02E408D}"/>
          </ac:spMkLst>
        </pc:spChg>
        <pc:spChg chg="add mod">
          <ac:chgData name="" userId="" providerId="" clId="Web-{BB192381-6841-4907-965F-422C07545519}" dt="2018-06-13T17:06:42.406" v="184" actId="20577"/>
          <ac:spMkLst>
            <pc:docMk/>
            <pc:sldMk cId="3175352882" sldId="545"/>
            <ac:spMk id="38" creationId="{F916A52E-2F05-44B4-A000-8A7C6FF9C126}"/>
          </ac:spMkLst>
        </pc:spChg>
        <pc:spChg chg="add mod">
          <ac:chgData name="" userId="" providerId="" clId="Web-{BB192381-6841-4907-965F-422C07545519}" dt="2018-06-13T17:00:44.256" v="144"/>
          <ac:spMkLst>
            <pc:docMk/>
            <pc:sldMk cId="3175352882" sldId="545"/>
            <ac:spMk id="39" creationId="{3A4E7DED-93D7-4D7A-93ED-A6A337759703}"/>
          </ac:spMkLst>
        </pc:spChg>
        <pc:spChg chg="add mod">
          <ac:chgData name="" userId="" providerId="" clId="Web-{BB192381-6841-4907-965F-422C07545519}" dt="2018-06-13T17:00:38.928" v="143"/>
          <ac:spMkLst>
            <pc:docMk/>
            <pc:sldMk cId="3175352882" sldId="545"/>
            <ac:spMk id="40" creationId="{7E5805BD-83E1-4D1E-979B-5ED6DA60B3ED}"/>
          </ac:spMkLst>
        </pc:spChg>
        <pc:spChg chg="add mod">
          <ac:chgData name="" userId="" providerId="" clId="Web-{BB192381-6841-4907-965F-422C07545519}" dt="2018-06-13T17:01:35.115" v="153"/>
          <ac:spMkLst>
            <pc:docMk/>
            <pc:sldMk cId="3175352882" sldId="545"/>
            <ac:spMk id="41" creationId="{9F466EBD-03CA-462F-BBAB-BEA95402BE78}"/>
          </ac:spMkLst>
        </pc:spChg>
        <pc:spChg chg="add mod">
          <ac:chgData name="" userId="" providerId="" clId="Web-{BB192381-6841-4907-965F-422C07545519}" dt="2018-06-13T17:06:18.734" v="180"/>
          <ac:spMkLst>
            <pc:docMk/>
            <pc:sldMk cId="3175352882" sldId="545"/>
            <ac:spMk id="42" creationId="{A19FD44C-FE41-404E-AA44-B3EDEA1454B7}"/>
          </ac:spMkLst>
        </pc:spChg>
        <pc:spChg chg="add mod">
          <ac:chgData name="" userId="" providerId="" clId="Web-{BB192381-6841-4907-965F-422C07545519}" dt="2018-06-13T17:10:50.963" v="200" actId="1076"/>
          <ac:spMkLst>
            <pc:docMk/>
            <pc:sldMk cId="3175352882" sldId="545"/>
            <ac:spMk id="43" creationId="{3995F98F-9AF4-44E2-888B-F87F0DFB1095}"/>
          </ac:spMkLst>
        </pc:spChg>
        <pc:spChg chg="add mod">
          <ac:chgData name="" userId="" providerId="" clId="Web-{BB192381-6841-4907-965F-422C07545519}" dt="2018-06-13T17:10:17.198" v="198" actId="1076"/>
          <ac:spMkLst>
            <pc:docMk/>
            <pc:sldMk cId="3175352882" sldId="545"/>
            <ac:spMk id="44" creationId="{7E3A4A2C-999D-4308-B94B-A2078B7574F5}"/>
          </ac:spMkLst>
        </pc:spChg>
      </pc:sldChg>
      <pc:sldChg chg="modSp add replId">
        <pc:chgData name="" userId="" providerId="" clId="Web-{BB192381-6841-4907-965F-422C07545519}" dt="2018-06-13T17:20:46.452" v="383" actId="20577"/>
        <pc:sldMkLst>
          <pc:docMk/>
          <pc:sldMk cId="79196195" sldId="547"/>
        </pc:sldMkLst>
        <pc:spChg chg="mod">
          <ac:chgData name="" userId="" providerId="" clId="Web-{BB192381-6841-4907-965F-422C07545519}" dt="2018-06-13T17:20:46.452" v="383" actId="20577"/>
          <ac:spMkLst>
            <pc:docMk/>
            <pc:sldMk cId="79196195" sldId="547"/>
            <ac:spMk id="2" creationId="{00000000-0000-0000-0000-000000000000}"/>
          </ac:spMkLst>
        </pc:spChg>
      </pc:sldChg>
      <pc:sldChg chg="addSp delSp modSp add replId">
        <pc:chgData name="" userId="" providerId="" clId="Web-{BB192381-6841-4907-965F-422C07545519}" dt="2018-06-13T17:17:37.799" v="320" actId="20577"/>
        <pc:sldMkLst>
          <pc:docMk/>
          <pc:sldMk cId="2480126872" sldId="548"/>
        </pc:sldMkLst>
        <pc:spChg chg="mod">
          <ac:chgData name="" userId="" providerId="" clId="Web-{BB192381-6841-4907-965F-422C07545519}" dt="2018-06-13T17:17:37.799" v="320" actId="20577"/>
          <ac:spMkLst>
            <pc:docMk/>
            <pc:sldMk cId="2480126872" sldId="548"/>
            <ac:spMk id="3" creationId="{00000000-0000-0000-0000-000000000000}"/>
          </ac:spMkLst>
        </pc:spChg>
        <pc:spChg chg="del">
          <ac:chgData name="" userId="" providerId="" clId="Web-{BB192381-6841-4907-965F-422C07545519}" dt="2018-06-13T17:15:16.833" v="299"/>
          <ac:spMkLst>
            <pc:docMk/>
            <pc:sldMk cId="2480126872" sldId="548"/>
            <ac:spMk id="7" creationId="{07B67F41-C50D-4C88-AA56-BCD34B4CAA2B}"/>
          </ac:spMkLst>
        </pc:spChg>
        <pc:spChg chg="del">
          <ac:chgData name="" userId="" providerId="" clId="Web-{BB192381-6841-4907-965F-422C07545519}" dt="2018-06-13T17:15:16.833" v="298"/>
          <ac:spMkLst>
            <pc:docMk/>
            <pc:sldMk cId="2480126872" sldId="548"/>
            <ac:spMk id="8" creationId="{B699C735-345F-416C-885E-56ED573A321D}"/>
          </ac:spMkLst>
        </pc:spChg>
        <pc:spChg chg="del">
          <ac:chgData name="" userId="" providerId="" clId="Web-{BB192381-6841-4907-965F-422C07545519}" dt="2018-06-13T17:15:16.833" v="297"/>
          <ac:spMkLst>
            <pc:docMk/>
            <pc:sldMk cId="2480126872" sldId="548"/>
            <ac:spMk id="9" creationId="{E80A4FD6-28A9-4938-A60A-9C25FA72E6BD}"/>
          </ac:spMkLst>
        </pc:spChg>
        <pc:spChg chg="del">
          <ac:chgData name="" userId="" providerId="" clId="Web-{BB192381-6841-4907-965F-422C07545519}" dt="2018-06-13T17:15:16.833" v="296"/>
          <ac:spMkLst>
            <pc:docMk/>
            <pc:sldMk cId="2480126872" sldId="548"/>
            <ac:spMk id="10" creationId="{16C9C9A9-A2E7-49CD-B770-E3AB6BE6FBF2}"/>
          </ac:spMkLst>
        </pc:spChg>
        <pc:spChg chg="del">
          <ac:chgData name="" userId="" providerId="" clId="Web-{BB192381-6841-4907-965F-422C07545519}" dt="2018-06-13T17:15:16.833" v="295"/>
          <ac:spMkLst>
            <pc:docMk/>
            <pc:sldMk cId="2480126872" sldId="548"/>
            <ac:spMk id="11" creationId="{311105F6-998B-4AEA-A6E4-1A74AF500A99}"/>
          </ac:spMkLst>
        </pc:spChg>
        <pc:spChg chg="del">
          <ac:chgData name="" userId="" providerId="" clId="Web-{BB192381-6841-4907-965F-422C07545519}" dt="2018-06-13T17:15:16.833" v="294"/>
          <ac:spMkLst>
            <pc:docMk/>
            <pc:sldMk cId="2480126872" sldId="548"/>
            <ac:spMk id="12" creationId="{E2249275-DDAA-4C3B-BAB0-E62827E03FB6}"/>
          </ac:spMkLst>
        </pc:spChg>
        <pc:spChg chg="del">
          <ac:chgData name="" userId="" providerId="" clId="Web-{BB192381-6841-4907-965F-422C07545519}" dt="2018-06-13T17:15:16.833" v="293"/>
          <ac:spMkLst>
            <pc:docMk/>
            <pc:sldMk cId="2480126872" sldId="548"/>
            <ac:spMk id="13" creationId="{6A4EF3F4-0E22-4C52-9BB8-0CC9394EA605}"/>
          </ac:spMkLst>
        </pc:spChg>
        <pc:spChg chg="del">
          <ac:chgData name="" userId="" providerId="" clId="Web-{BB192381-6841-4907-965F-422C07545519}" dt="2018-06-13T17:15:16.833" v="292"/>
          <ac:spMkLst>
            <pc:docMk/>
            <pc:sldMk cId="2480126872" sldId="548"/>
            <ac:spMk id="14" creationId="{1F488050-8803-4265-BE08-BE5F6C6DEA9A}"/>
          </ac:spMkLst>
        </pc:spChg>
        <pc:spChg chg="del">
          <ac:chgData name="" userId="" providerId="" clId="Web-{BB192381-6841-4907-965F-422C07545519}" dt="2018-06-13T17:15:16.833" v="291"/>
          <ac:spMkLst>
            <pc:docMk/>
            <pc:sldMk cId="2480126872" sldId="548"/>
            <ac:spMk id="15" creationId="{3F30E95D-CD14-4A90-91B3-4D747C2CD8A9}"/>
          </ac:spMkLst>
        </pc:spChg>
        <pc:spChg chg="del">
          <ac:chgData name="" userId="" providerId="" clId="Web-{BB192381-6841-4907-965F-422C07545519}" dt="2018-06-13T17:15:16.833" v="290"/>
          <ac:spMkLst>
            <pc:docMk/>
            <pc:sldMk cId="2480126872" sldId="548"/>
            <ac:spMk id="16" creationId="{93D5EA6D-EE04-428B-B3DF-1383AA58C053}"/>
          </ac:spMkLst>
        </pc:spChg>
        <pc:spChg chg="del">
          <ac:chgData name="" userId="" providerId="" clId="Web-{BB192381-6841-4907-965F-422C07545519}" dt="2018-06-13T17:15:16.833" v="289"/>
          <ac:spMkLst>
            <pc:docMk/>
            <pc:sldMk cId="2480126872" sldId="548"/>
            <ac:spMk id="17" creationId="{04F4A473-21EA-4410-BB34-440F04402C24}"/>
          </ac:spMkLst>
        </pc:spChg>
        <pc:spChg chg="del">
          <ac:chgData name="" userId="" providerId="" clId="Web-{BB192381-6841-4907-965F-422C07545519}" dt="2018-06-13T17:15:16.833" v="288"/>
          <ac:spMkLst>
            <pc:docMk/>
            <pc:sldMk cId="2480126872" sldId="548"/>
            <ac:spMk id="18" creationId="{3199926A-C226-4A3E-974D-FD17A6CFA8E5}"/>
          </ac:spMkLst>
        </pc:spChg>
        <pc:spChg chg="del">
          <ac:chgData name="" userId="" providerId="" clId="Web-{BB192381-6841-4907-965F-422C07545519}" dt="2018-06-13T17:15:16.833" v="287"/>
          <ac:spMkLst>
            <pc:docMk/>
            <pc:sldMk cId="2480126872" sldId="548"/>
            <ac:spMk id="19" creationId="{DA17DC0B-39D0-4ADD-A4FB-D9C9817F600B}"/>
          </ac:spMkLst>
        </pc:spChg>
        <pc:spChg chg="del">
          <ac:chgData name="" userId="" providerId="" clId="Web-{BB192381-6841-4907-965F-422C07545519}" dt="2018-06-13T17:15:16.833" v="286"/>
          <ac:spMkLst>
            <pc:docMk/>
            <pc:sldMk cId="2480126872" sldId="548"/>
            <ac:spMk id="20" creationId="{CB179449-D507-4E70-9E0E-6D5FA84B9F9A}"/>
          </ac:spMkLst>
        </pc:spChg>
        <pc:spChg chg="del">
          <ac:chgData name="" userId="" providerId="" clId="Web-{BB192381-6841-4907-965F-422C07545519}" dt="2018-06-13T17:15:16.833" v="285"/>
          <ac:spMkLst>
            <pc:docMk/>
            <pc:sldMk cId="2480126872" sldId="548"/>
            <ac:spMk id="21" creationId="{A63DED21-686B-4E5B-ABFE-11A6FB359DCD}"/>
          </ac:spMkLst>
        </pc:spChg>
        <pc:spChg chg="del">
          <ac:chgData name="" userId="" providerId="" clId="Web-{BB192381-6841-4907-965F-422C07545519}" dt="2018-06-13T17:15:16.833" v="284"/>
          <ac:spMkLst>
            <pc:docMk/>
            <pc:sldMk cId="2480126872" sldId="548"/>
            <ac:spMk id="22" creationId="{DA4850E3-47F8-44FD-AE8B-72E068A370E5}"/>
          </ac:spMkLst>
        </pc:spChg>
        <pc:spChg chg="del">
          <ac:chgData name="" userId="" providerId="" clId="Web-{BB192381-6841-4907-965F-422C07545519}" dt="2018-06-13T17:15:16.833" v="283"/>
          <ac:spMkLst>
            <pc:docMk/>
            <pc:sldMk cId="2480126872" sldId="548"/>
            <ac:spMk id="23" creationId="{BFD96AA4-3F2D-4F1B-B6CD-B5CC1F3E518D}"/>
          </ac:spMkLst>
        </pc:spChg>
        <pc:spChg chg="del">
          <ac:chgData name="" userId="" providerId="" clId="Web-{BB192381-6841-4907-965F-422C07545519}" dt="2018-06-13T17:15:16.833" v="282"/>
          <ac:spMkLst>
            <pc:docMk/>
            <pc:sldMk cId="2480126872" sldId="548"/>
            <ac:spMk id="24" creationId="{6EEDE52B-7ED8-4E16-BDF1-287E5F360439}"/>
          </ac:spMkLst>
        </pc:spChg>
        <pc:spChg chg="del">
          <ac:chgData name="" userId="" providerId="" clId="Web-{BB192381-6841-4907-965F-422C07545519}" dt="2018-06-13T17:15:16.833" v="281"/>
          <ac:spMkLst>
            <pc:docMk/>
            <pc:sldMk cId="2480126872" sldId="548"/>
            <ac:spMk id="25" creationId="{3B482339-2C1E-42F1-8B43-7F692BA84F7F}"/>
          </ac:spMkLst>
        </pc:spChg>
        <pc:spChg chg="del">
          <ac:chgData name="" userId="" providerId="" clId="Web-{BB192381-6841-4907-965F-422C07545519}" dt="2018-06-13T17:15:16.833" v="280"/>
          <ac:spMkLst>
            <pc:docMk/>
            <pc:sldMk cId="2480126872" sldId="548"/>
            <ac:spMk id="26" creationId="{A8C8504B-0B98-478A-BD7F-E95DE5999BC4}"/>
          </ac:spMkLst>
        </pc:spChg>
        <pc:spChg chg="del">
          <ac:chgData name="" userId="" providerId="" clId="Web-{BB192381-6841-4907-965F-422C07545519}" dt="2018-06-13T17:15:16.833" v="279"/>
          <ac:spMkLst>
            <pc:docMk/>
            <pc:sldMk cId="2480126872" sldId="548"/>
            <ac:spMk id="27" creationId="{2A079856-FBE7-42EA-B9DE-81A9032BFA97}"/>
          </ac:spMkLst>
        </pc:spChg>
        <pc:spChg chg="del">
          <ac:chgData name="" userId="" providerId="" clId="Web-{BB192381-6841-4907-965F-422C07545519}" dt="2018-06-13T17:15:16.833" v="278"/>
          <ac:spMkLst>
            <pc:docMk/>
            <pc:sldMk cId="2480126872" sldId="548"/>
            <ac:spMk id="28" creationId="{8E58427A-5BDB-4268-8B6E-A9B8E0256794}"/>
          </ac:spMkLst>
        </pc:spChg>
        <pc:spChg chg="del">
          <ac:chgData name="" userId="" providerId="" clId="Web-{BB192381-6841-4907-965F-422C07545519}" dt="2018-06-13T17:15:16.833" v="277"/>
          <ac:spMkLst>
            <pc:docMk/>
            <pc:sldMk cId="2480126872" sldId="548"/>
            <ac:spMk id="29" creationId="{FAD825C6-A217-42EE-A125-966787C608AE}"/>
          </ac:spMkLst>
        </pc:spChg>
        <pc:spChg chg="del">
          <ac:chgData name="" userId="" providerId="" clId="Web-{BB192381-6841-4907-965F-422C07545519}" dt="2018-06-13T17:15:16.833" v="276"/>
          <ac:spMkLst>
            <pc:docMk/>
            <pc:sldMk cId="2480126872" sldId="548"/>
            <ac:spMk id="30" creationId="{C41C210C-F24A-4AF2-81CC-1B0759201B03}"/>
          </ac:spMkLst>
        </pc:spChg>
        <pc:spChg chg="del">
          <ac:chgData name="" userId="" providerId="" clId="Web-{BB192381-6841-4907-965F-422C07545519}" dt="2018-06-13T17:15:16.833" v="275"/>
          <ac:spMkLst>
            <pc:docMk/>
            <pc:sldMk cId="2480126872" sldId="548"/>
            <ac:spMk id="31" creationId="{A80E6F7A-A9EE-42C4-A9E8-EC51FD4B01E4}"/>
          </ac:spMkLst>
        </pc:spChg>
        <pc:spChg chg="del">
          <ac:chgData name="" userId="" providerId="" clId="Web-{BB192381-6841-4907-965F-422C07545519}" dt="2018-06-13T17:15:16.833" v="274"/>
          <ac:spMkLst>
            <pc:docMk/>
            <pc:sldMk cId="2480126872" sldId="548"/>
            <ac:spMk id="32" creationId="{4029D092-22F8-492B-947C-CEF82878748F}"/>
          </ac:spMkLst>
        </pc:spChg>
        <pc:spChg chg="del">
          <ac:chgData name="" userId="" providerId="" clId="Web-{BB192381-6841-4907-965F-422C07545519}" dt="2018-06-13T17:15:16.833" v="273"/>
          <ac:spMkLst>
            <pc:docMk/>
            <pc:sldMk cId="2480126872" sldId="548"/>
            <ac:spMk id="33" creationId="{7D6B222B-B27C-4F8E-8D1E-0DFA2803B53A}"/>
          </ac:spMkLst>
        </pc:spChg>
        <pc:spChg chg="del">
          <ac:chgData name="" userId="" providerId="" clId="Web-{BB192381-6841-4907-965F-422C07545519}" dt="2018-06-13T17:15:16.833" v="272"/>
          <ac:spMkLst>
            <pc:docMk/>
            <pc:sldMk cId="2480126872" sldId="548"/>
            <ac:spMk id="34" creationId="{15903A37-F514-4ED9-984F-EFC227CB57A4}"/>
          </ac:spMkLst>
        </pc:spChg>
        <pc:spChg chg="del">
          <ac:chgData name="" userId="" providerId="" clId="Web-{BB192381-6841-4907-965F-422C07545519}" dt="2018-06-13T17:15:16.833" v="271"/>
          <ac:spMkLst>
            <pc:docMk/>
            <pc:sldMk cId="2480126872" sldId="548"/>
            <ac:spMk id="35" creationId="{71DC601F-C334-4D09-8B4D-838382AF8D82}"/>
          </ac:spMkLst>
        </pc:spChg>
        <pc:spChg chg="del">
          <ac:chgData name="" userId="" providerId="" clId="Web-{BB192381-6841-4907-965F-422C07545519}" dt="2018-06-13T17:15:16.833" v="270"/>
          <ac:spMkLst>
            <pc:docMk/>
            <pc:sldMk cId="2480126872" sldId="548"/>
            <ac:spMk id="36" creationId="{912FFB84-5F94-49A9-B249-5EF6704B987F}"/>
          </ac:spMkLst>
        </pc:spChg>
        <pc:spChg chg="del">
          <ac:chgData name="" userId="" providerId="" clId="Web-{BB192381-6841-4907-965F-422C07545519}" dt="2018-06-13T17:15:16.833" v="269"/>
          <ac:spMkLst>
            <pc:docMk/>
            <pc:sldMk cId="2480126872" sldId="548"/>
            <ac:spMk id="37" creationId="{0BF6E850-12F2-40D8-B506-B618D02E408D}"/>
          </ac:spMkLst>
        </pc:spChg>
        <pc:spChg chg="del">
          <ac:chgData name="" userId="" providerId="" clId="Web-{BB192381-6841-4907-965F-422C07545519}" dt="2018-06-13T17:15:16.818" v="268"/>
          <ac:spMkLst>
            <pc:docMk/>
            <pc:sldMk cId="2480126872" sldId="548"/>
            <ac:spMk id="38" creationId="{F916A52E-2F05-44B4-A000-8A7C6FF9C126}"/>
          </ac:spMkLst>
        </pc:spChg>
        <pc:spChg chg="del">
          <ac:chgData name="" userId="" providerId="" clId="Web-{BB192381-6841-4907-965F-422C07545519}" dt="2018-06-13T17:15:16.818" v="267"/>
          <ac:spMkLst>
            <pc:docMk/>
            <pc:sldMk cId="2480126872" sldId="548"/>
            <ac:spMk id="39" creationId="{3A4E7DED-93D7-4D7A-93ED-A6A337759703}"/>
          </ac:spMkLst>
        </pc:spChg>
        <pc:spChg chg="del">
          <ac:chgData name="" userId="" providerId="" clId="Web-{BB192381-6841-4907-965F-422C07545519}" dt="2018-06-13T17:15:16.818" v="266"/>
          <ac:spMkLst>
            <pc:docMk/>
            <pc:sldMk cId="2480126872" sldId="548"/>
            <ac:spMk id="40" creationId="{7E5805BD-83E1-4D1E-979B-5ED6DA60B3ED}"/>
          </ac:spMkLst>
        </pc:spChg>
        <pc:spChg chg="del">
          <ac:chgData name="" userId="" providerId="" clId="Web-{BB192381-6841-4907-965F-422C07545519}" dt="2018-06-13T17:15:16.818" v="265"/>
          <ac:spMkLst>
            <pc:docMk/>
            <pc:sldMk cId="2480126872" sldId="548"/>
            <ac:spMk id="41" creationId="{9F466EBD-03CA-462F-BBAB-BEA95402BE78}"/>
          </ac:spMkLst>
        </pc:spChg>
        <pc:spChg chg="del">
          <ac:chgData name="" userId="" providerId="" clId="Web-{BB192381-6841-4907-965F-422C07545519}" dt="2018-06-13T17:15:16.818" v="264"/>
          <ac:spMkLst>
            <pc:docMk/>
            <pc:sldMk cId="2480126872" sldId="548"/>
            <ac:spMk id="42" creationId="{A19FD44C-FE41-404E-AA44-B3EDEA1454B7}"/>
          </ac:spMkLst>
        </pc:spChg>
        <pc:spChg chg="del mod">
          <ac:chgData name="" userId="" providerId="" clId="Web-{BB192381-6841-4907-965F-422C07545519}" dt="2018-06-13T17:15:23.411" v="301"/>
          <ac:spMkLst>
            <pc:docMk/>
            <pc:sldMk cId="2480126872" sldId="548"/>
            <ac:spMk id="43" creationId="{3995F98F-9AF4-44E2-888B-F87F0DFB1095}"/>
          </ac:spMkLst>
        </pc:spChg>
        <pc:spChg chg="del">
          <ac:chgData name="" userId="" providerId="" clId="Web-{BB192381-6841-4907-965F-422C07545519}" dt="2018-06-13T17:15:16.818" v="263"/>
          <ac:spMkLst>
            <pc:docMk/>
            <pc:sldMk cId="2480126872" sldId="548"/>
            <ac:spMk id="44" creationId="{7E3A4A2C-999D-4308-B94B-A2078B7574F5}"/>
          </ac:spMkLst>
        </pc:spChg>
        <pc:picChg chg="add mod">
          <ac:chgData name="" userId="" providerId="" clId="Web-{BB192381-6841-4907-965F-422C07545519}" dt="2018-06-13T17:17:13.425" v="309" actId="1076"/>
          <ac:picMkLst>
            <pc:docMk/>
            <pc:sldMk cId="2480126872" sldId="548"/>
            <ac:picMk id="2" creationId="{ECE4107B-2921-4F9B-A987-3F29D314C69A}"/>
          </ac:picMkLst>
        </pc:picChg>
      </pc:sldChg>
    </pc:docChg>
  </pc:docChgLst>
  <pc:docChgLst>
    <pc:chgData clId="Web-{63156A02-DE31-4C87-B246-BD0CCDA513BE}"/>
    <pc:docChg chg="modSld">
      <pc:chgData name="" userId="" providerId="" clId="Web-{63156A02-DE31-4C87-B246-BD0CCDA513BE}" dt="2018-06-12T15:19:32.242" v="17"/>
      <pc:docMkLst>
        <pc:docMk/>
      </pc:docMkLst>
      <pc:sldChg chg="modSp">
        <pc:chgData name="" userId="" providerId="" clId="Web-{63156A02-DE31-4C87-B246-BD0CCDA513BE}" dt="2018-06-12T15:15:03.610" v="14" actId="20577"/>
        <pc:sldMkLst>
          <pc:docMk/>
          <pc:sldMk cId="0" sldId="495"/>
        </pc:sldMkLst>
        <pc:spChg chg="mod">
          <ac:chgData name="" userId="" providerId="" clId="Web-{63156A02-DE31-4C87-B246-BD0CCDA513BE}" dt="2018-06-12T15:15:03.610" v="14" actId="20577"/>
          <ac:spMkLst>
            <pc:docMk/>
            <pc:sldMk cId="0" sldId="495"/>
            <ac:spMk id="11267" creationId="{00000000-0000-0000-0000-000000000000}"/>
          </ac:spMkLst>
        </pc:spChg>
      </pc:sldChg>
      <pc:sldChg chg="modSp">
        <pc:chgData name="" userId="" providerId="" clId="Web-{63156A02-DE31-4C87-B246-BD0CCDA513BE}" dt="2018-06-12T15:13:40.062" v="7" actId="20577"/>
        <pc:sldMkLst>
          <pc:docMk/>
          <pc:sldMk cId="0" sldId="496"/>
        </pc:sldMkLst>
        <pc:spChg chg="mod">
          <ac:chgData name="" userId="" providerId="" clId="Web-{63156A02-DE31-4C87-B246-BD0CCDA513BE}" dt="2018-06-12T15:13:40.062" v="7" actId="20577"/>
          <ac:spMkLst>
            <pc:docMk/>
            <pc:sldMk cId="0" sldId="496"/>
            <ac:spMk id="7" creationId="{00000000-0000-0000-0000-000000000000}"/>
          </ac:spMkLst>
        </pc:spChg>
      </pc:sldChg>
      <pc:sldChg chg="delSp">
        <pc:chgData name="" userId="" providerId="" clId="Web-{63156A02-DE31-4C87-B246-BD0CCDA513BE}" dt="2018-06-12T15:19:32.242" v="17"/>
        <pc:sldMkLst>
          <pc:docMk/>
          <pc:sldMk cId="3344080211" sldId="534"/>
        </pc:sldMkLst>
        <pc:picChg chg="del">
          <ac:chgData name="" userId="" providerId="" clId="Web-{63156A02-DE31-4C87-B246-BD0CCDA513BE}" dt="2018-06-12T15:19:32.242" v="17"/>
          <ac:picMkLst>
            <pc:docMk/>
            <pc:sldMk cId="3344080211" sldId="534"/>
            <ac:picMk id="2" creationId="{00000000-0000-0000-0000-000000000000}"/>
          </ac:picMkLst>
        </pc:picChg>
      </pc:sldChg>
    </pc:docChg>
  </pc:docChgLst>
  <pc:docChgLst>
    <pc:chgData clId="Web-{89BC5C74-5D03-4119-8F50-E1D6D05A69A0}"/>
    <pc:docChg chg="addSld delSld modSld">
      <pc:chgData name="" userId="" providerId="" clId="Web-{89BC5C74-5D03-4119-8F50-E1D6D05A69A0}" dt="2018-06-12T22:57:29.831" v="260" actId="20577"/>
      <pc:docMkLst>
        <pc:docMk/>
      </pc:docMkLst>
      <pc:sldChg chg="modSp">
        <pc:chgData name="" userId="" providerId="" clId="Web-{89BC5C74-5D03-4119-8F50-E1D6D05A69A0}" dt="2018-06-12T22:08:48.139" v="65" actId="20577"/>
        <pc:sldMkLst>
          <pc:docMk/>
          <pc:sldMk cId="0" sldId="495"/>
        </pc:sldMkLst>
        <pc:spChg chg="mod">
          <ac:chgData name="" userId="" providerId="" clId="Web-{89BC5C74-5D03-4119-8F50-E1D6D05A69A0}" dt="2018-06-12T22:08:48.139" v="65" actId="20577"/>
          <ac:spMkLst>
            <pc:docMk/>
            <pc:sldMk cId="0" sldId="495"/>
            <ac:spMk id="11266" creationId="{00000000-0000-0000-0000-000000000000}"/>
          </ac:spMkLst>
        </pc:spChg>
      </pc:sldChg>
      <pc:sldChg chg="modSp">
        <pc:chgData name="" userId="" providerId="" clId="Web-{89BC5C74-5D03-4119-8F50-E1D6D05A69A0}" dt="2018-06-12T22:57:29.831" v="260" actId="20577"/>
        <pc:sldMkLst>
          <pc:docMk/>
          <pc:sldMk cId="0" sldId="496"/>
        </pc:sldMkLst>
        <pc:spChg chg="mod">
          <ac:chgData name="" userId="" providerId="" clId="Web-{89BC5C74-5D03-4119-8F50-E1D6D05A69A0}" dt="2018-06-12T22:57:29.831" v="260" actId="20577"/>
          <ac:spMkLst>
            <pc:docMk/>
            <pc:sldMk cId="0" sldId="496"/>
            <ac:spMk id="7" creationId="{00000000-0000-0000-0000-000000000000}"/>
          </ac:spMkLst>
        </pc:spChg>
      </pc:sldChg>
      <pc:sldChg chg="addSp delSp modSp add del">
        <pc:chgData name="" userId="" providerId="" clId="Web-{89BC5C74-5D03-4119-8F50-E1D6D05A69A0}" dt="2018-06-12T22:25:03.780" v="110" actId="1076"/>
        <pc:sldMkLst>
          <pc:docMk/>
          <pc:sldMk cId="2294312718" sldId="524"/>
        </pc:sldMkLst>
        <pc:picChg chg="add mod">
          <ac:chgData name="" userId="" providerId="" clId="Web-{89BC5C74-5D03-4119-8F50-E1D6D05A69A0}" dt="2018-06-12T22:25:03.780" v="110" actId="1076"/>
          <ac:picMkLst>
            <pc:docMk/>
            <pc:sldMk cId="2294312718" sldId="524"/>
            <ac:picMk id="2" creationId="{504ECB04-237A-4FA5-8BDF-19C8EDF5D40C}"/>
          </ac:picMkLst>
        </pc:picChg>
        <pc:picChg chg="del">
          <ac:chgData name="" userId="" providerId="" clId="Web-{89BC5C74-5D03-4119-8F50-E1D6D05A69A0}" dt="2018-06-12T22:16:56.993" v="101"/>
          <ac:picMkLst>
            <pc:docMk/>
            <pc:sldMk cId="2294312718" sldId="524"/>
            <ac:picMk id="7" creationId="{00000000-0000-0000-0000-000000000000}"/>
          </ac:picMkLst>
        </pc:picChg>
      </pc:sldChg>
      <pc:sldChg chg="modSp">
        <pc:chgData name="" userId="" providerId="" clId="Web-{89BC5C74-5D03-4119-8F50-E1D6D05A69A0}" dt="2018-06-12T22:16:28.774" v="98" actId="20577"/>
        <pc:sldMkLst>
          <pc:docMk/>
          <pc:sldMk cId="3084170180" sldId="533"/>
        </pc:sldMkLst>
        <pc:spChg chg="mod">
          <ac:chgData name="" userId="" providerId="" clId="Web-{89BC5C74-5D03-4119-8F50-E1D6D05A69A0}" dt="2018-06-12T22:16:28.774" v="98" actId="20577"/>
          <ac:spMkLst>
            <pc:docMk/>
            <pc:sldMk cId="3084170180" sldId="533"/>
            <ac:spMk id="2" creationId="{00000000-0000-0000-0000-000000000000}"/>
          </ac:spMkLst>
        </pc:spChg>
      </pc:sldChg>
      <pc:sldChg chg="modSp">
        <pc:chgData name="" userId="" providerId="" clId="Web-{89BC5C74-5D03-4119-8F50-E1D6D05A69A0}" dt="2018-06-12T22:11:57.201" v="80" actId="20577"/>
        <pc:sldMkLst>
          <pc:docMk/>
          <pc:sldMk cId="3476784576" sldId="541"/>
        </pc:sldMkLst>
        <pc:spChg chg="mod">
          <ac:chgData name="" userId="" providerId="" clId="Web-{89BC5C74-5D03-4119-8F50-E1D6D05A69A0}" dt="2018-06-12T22:11:57.201" v="80" actId="20577"/>
          <ac:spMkLst>
            <pc:docMk/>
            <pc:sldMk cId="3476784576" sldId="541"/>
            <ac:spMk id="11266" creationId="{00000000-0000-0000-0000-000000000000}"/>
          </ac:spMkLst>
        </pc:spChg>
      </pc:sldChg>
    </pc:docChg>
  </pc:docChgLst>
  <pc:docChgLst>
    <pc:chgData clId="Web-{6AFF8E58-5EBA-4D57-88F7-CCB66D630B74}"/>
    <pc:docChg chg="addSld modSld sldOrd">
      <pc:chgData name="" userId="" providerId="" clId="Web-{6AFF8E58-5EBA-4D57-88F7-CCB66D630B74}" dt="2018-06-13T19:42:03.322" v="275" actId="1076"/>
      <pc:docMkLst>
        <pc:docMk/>
      </pc:docMkLst>
      <pc:sldChg chg="modSp">
        <pc:chgData name="" userId="" providerId="" clId="Web-{6AFF8E58-5EBA-4D57-88F7-CCB66D630B74}" dt="2018-06-13T19:11:37.404" v="2" actId="20577"/>
        <pc:sldMkLst>
          <pc:docMk/>
          <pc:sldMk cId="0" sldId="496"/>
        </pc:sldMkLst>
        <pc:spChg chg="mod">
          <ac:chgData name="" userId="" providerId="" clId="Web-{6AFF8E58-5EBA-4D57-88F7-CCB66D630B74}" dt="2018-06-13T19:11:37.404" v="2" actId="20577"/>
          <ac:spMkLst>
            <pc:docMk/>
            <pc:sldMk cId="0" sldId="496"/>
            <ac:spMk id="7" creationId="{00000000-0000-0000-0000-000000000000}"/>
          </ac:spMkLst>
        </pc:spChg>
      </pc:sldChg>
      <pc:sldChg chg="modSp">
        <pc:chgData name="" userId="" providerId="" clId="Web-{6AFF8E58-5EBA-4D57-88F7-CCB66D630B74}" dt="2018-06-13T19:16:57.648" v="22" actId="20577"/>
        <pc:sldMkLst>
          <pc:docMk/>
          <pc:sldMk cId="231359595" sldId="544"/>
        </pc:sldMkLst>
        <pc:spChg chg="mod">
          <ac:chgData name="" userId="" providerId="" clId="Web-{6AFF8E58-5EBA-4D57-88F7-CCB66D630B74}" dt="2018-06-13T19:16:57.648" v="22" actId="20577"/>
          <ac:spMkLst>
            <pc:docMk/>
            <pc:sldMk cId="231359595" sldId="544"/>
            <ac:spMk id="2" creationId="{00000000-0000-0000-0000-000000000000}"/>
          </ac:spMkLst>
        </pc:spChg>
      </pc:sldChg>
      <pc:sldChg chg="modSp">
        <pc:chgData name="" userId="" providerId="" clId="Web-{6AFF8E58-5EBA-4D57-88F7-CCB66D630B74}" dt="2018-06-13T19:42:03.322" v="275" actId="1076"/>
        <pc:sldMkLst>
          <pc:docMk/>
          <pc:sldMk cId="3175352882" sldId="545"/>
        </pc:sldMkLst>
        <pc:spChg chg="mod">
          <ac:chgData name="" userId="" providerId="" clId="Web-{6AFF8E58-5EBA-4D57-88F7-CCB66D630B74}" dt="2018-06-13T19:38:12.655" v="265" actId="1076"/>
          <ac:spMkLst>
            <pc:docMk/>
            <pc:sldMk cId="3175352882" sldId="545"/>
            <ac:spMk id="20" creationId="{CB179449-D507-4E70-9E0E-6D5FA84B9F9A}"/>
          </ac:spMkLst>
        </pc:spChg>
        <pc:spChg chg="mod">
          <ac:chgData name="" userId="" providerId="" clId="Web-{6AFF8E58-5EBA-4D57-88F7-CCB66D630B74}" dt="2018-06-13T19:40:11.668" v="270" actId="1076"/>
          <ac:spMkLst>
            <pc:docMk/>
            <pc:sldMk cId="3175352882" sldId="545"/>
            <ac:spMk id="24" creationId="{6EEDE52B-7ED8-4E16-BDF1-287E5F360439}"/>
          </ac:spMkLst>
        </pc:spChg>
        <pc:spChg chg="mod">
          <ac:chgData name="" userId="" providerId="" clId="Web-{6AFF8E58-5EBA-4D57-88F7-CCB66D630B74}" dt="2018-06-13T19:40:26.590" v="271" actId="1076"/>
          <ac:spMkLst>
            <pc:docMk/>
            <pc:sldMk cId="3175352882" sldId="545"/>
            <ac:spMk id="26" creationId="{A8C8504B-0B98-478A-BD7F-E95DE5999BC4}"/>
          </ac:spMkLst>
        </pc:spChg>
        <pc:spChg chg="mod">
          <ac:chgData name="" userId="" providerId="" clId="Web-{6AFF8E58-5EBA-4D57-88F7-CCB66D630B74}" dt="2018-06-13T19:38:18.905" v="266" actId="1076"/>
          <ac:spMkLst>
            <pc:docMk/>
            <pc:sldMk cId="3175352882" sldId="545"/>
            <ac:spMk id="28" creationId="{8E58427A-5BDB-4268-8B6E-A9B8E0256794}"/>
          </ac:spMkLst>
        </pc:spChg>
        <pc:spChg chg="mod">
          <ac:chgData name="" userId="" providerId="" clId="Web-{6AFF8E58-5EBA-4D57-88F7-CCB66D630B74}" dt="2018-06-13T19:38:03.155" v="264" actId="1076"/>
          <ac:spMkLst>
            <pc:docMk/>
            <pc:sldMk cId="3175352882" sldId="545"/>
            <ac:spMk id="30" creationId="{C41C210C-F24A-4AF2-81CC-1B0759201B03}"/>
          </ac:spMkLst>
        </pc:spChg>
        <pc:spChg chg="mod">
          <ac:chgData name="" userId="" providerId="" clId="Web-{6AFF8E58-5EBA-4D57-88F7-CCB66D630B74}" dt="2018-06-13T19:38:35.232" v="268" actId="1076"/>
          <ac:spMkLst>
            <pc:docMk/>
            <pc:sldMk cId="3175352882" sldId="545"/>
            <ac:spMk id="32" creationId="{4029D092-22F8-492B-947C-CEF82878748F}"/>
          </ac:spMkLst>
        </pc:spChg>
        <pc:spChg chg="mod">
          <ac:chgData name="" userId="" providerId="" clId="Web-{6AFF8E58-5EBA-4D57-88F7-CCB66D630B74}" dt="2018-06-13T19:40:46.886" v="274" actId="1076"/>
          <ac:spMkLst>
            <pc:docMk/>
            <pc:sldMk cId="3175352882" sldId="545"/>
            <ac:spMk id="36" creationId="{912FFB84-5F94-49A9-B249-5EF6704B987F}"/>
          </ac:spMkLst>
        </pc:spChg>
        <pc:spChg chg="mod">
          <ac:chgData name="" userId="" providerId="" clId="Web-{6AFF8E58-5EBA-4D57-88F7-CCB66D630B74}" dt="2018-06-13T19:40:40.183" v="273" actId="1076"/>
          <ac:spMkLst>
            <pc:docMk/>
            <pc:sldMk cId="3175352882" sldId="545"/>
            <ac:spMk id="37" creationId="{0BF6E850-12F2-40D8-B506-B618D02E408D}"/>
          </ac:spMkLst>
        </pc:spChg>
        <pc:spChg chg="mod">
          <ac:chgData name="" userId="" providerId="" clId="Web-{6AFF8E58-5EBA-4D57-88F7-CCB66D630B74}" dt="2018-06-13T19:40:35.089" v="272" actId="1076"/>
          <ac:spMkLst>
            <pc:docMk/>
            <pc:sldMk cId="3175352882" sldId="545"/>
            <ac:spMk id="38" creationId="{F916A52E-2F05-44B4-A000-8A7C6FF9C126}"/>
          </ac:spMkLst>
        </pc:spChg>
        <pc:spChg chg="mod">
          <ac:chgData name="" userId="" providerId="" clId="Web-{6AFF8E58-5EBA-4D57-88F7-CCB66D630B74}" dt="2018-06-13T19:42:03.322" v="275" actId="1076"/>
          <ac:spMkLst>
            <pc:docMk/>
            <pc:sldMk cId="3175352882" sldId="545"/>
            <ac:spMk id="40" creationId="{7E5805BD-83E1-4D1E-979B-5ED6DA60B3ED}"/>
          </ac:spMkLst>
        </pc:spChg>
        <pc:spChg chg="mod">
          <ac:chgData name="" userId="" providerId="" clId="Web-{6AFF8E58-5EBA-4D57-88F7-CCB66D630B74}" dt="2018-06-13T19:38:29.858" v="267" actId="1076"/>
          <ac:spMkLst>
            <pc:docMk/>
            <pc:sldMk cId="3175352882" sldId="545"/>
            <ac:spMk id="42" creationId="{A19FD44C-FE41-404E-AA44-B3EDEA1454B7}"/>
          </ac:spMkLst>
        </pc:spChg>
        <pc:spChg chg="mod">
          <ac:chgData name="" userId="" providerId="" clId="Web-{6AFF8E58-5EBA-4D57-88F7-CCB66D630B74}" dt="2018-06-13T19:12:00.841" v="3"/>
          <ac:spMkLst>
            <pc:docMk/>
            <pc:sldMk cId="3175352882" sldId="545"/>
            <ac:spMk id="43" creationId="{3995F98F-9AF4-44E2-888B-F87F0DFB1095}"/>
          </ac:spMkLst>
        </pc:spChg>
      </pc:sldChg>
      <pc:sldChg chg="modSp">
        <pc:chgData name="" userId="" providerId="" clId="Web-{6AFF8E58-5EBA-4D57-88F7-CCB66D630B74}" dt="2018-06-13T19:15:46.993" v="18" actId="20577"/>
        <pc:sldMkLst>
          <pc:docMk/>
          <pc:sldMk cId="79196195" sldId="547"/>
        </pc:sldMkLst>
        <pc:spChg chg="mod">
          <ac:chgData name="" userId="" providerId="" clId="Web-{6AFF8E58-5EBA-4D57-88F7-CCB66D630B74}" dt="2018-06-13T19:15:46.993" v="18" actId="20577"/>
          <ac:spMkLst>
            <pc:docMk/>
            <pc:sldMk cId="79196195" sldId="547"/>
            <ac:spMk id="2" creationId="{00000000-0000-0000-0000-000000000000}"/>
          </ac:spMkLst>
        </pc:spChg>
      </pc:sldChg>
      <pc:sldChg chg="addSp delSp modSp add replId">
        <pc:chgData name="" userId="" providerId="" clId="Web-{6AFF8E58-5EBA-4D57-88F7-CCB66D630B74}" dt="2018-06-13T19:21:15.596" v="39" actId="1076"/>
        <pc:sldMkLst>
          <pc:docMk/>
          <pc:sldMk cId="3907600266" sldId="549"/>
        </pc:sldMkLst>
        <pc:spChg chg="mod">
          <ac:chgData name="" userId="" providerId="" clId="Web-{6AFF8E58-5EBA-4D57-88F7-CCB66D630B74}" dt="2018-06-13T19:20:39.159" v="32" actId="20577"/>
          <ac:spMkLst>
            <pc:docMk/>
            <pc:sldMk cId="3907600266" sldId="549"/>
            <ac:spMk id="3" creationId="{00000000-0000-0000-0000-000000000000}"/>
          </ac:spMkLst>
        </pc:spChg>
        <pc:picChg chg="del">
          <ac:chgData name="" userId="" providerId="" clId="Web-{6AFF8E58-5EBA-4D57-88F7-CCB66D630B74}" dt="2018-06-13T19:20:50.143" v="35"/>
          <ac:picMkLst>
            <pc:docMk/>
            <pc:sldMk cId="3907600266" sldId="549"/>
            <ac:picMk id="2" creationId="{ECE4107B-2921-4F9B-A987-3F29D314C69A}"/>
          </ac:picMkLst>
        </pc:picChg>
        <pc:picChg chg="add mod">
          <ac:chgData name="" userId="" providerId="" clId="Web-{6AFF8E58-5EBA-4D57-88F7-CCB66D630B74}" dt="2018-06-13T19:21:15.596" v="39" actId="1076"/>
          <ac:picMkLst>
            <pc:docMk/>
            <pc:sldMk cId="3907600266" sldId="549"/>
            <ac:picMk id="6" creationId="{B779FD3F-8348-4EE2-A0E4-92DB992F8441}"/>
          </ac:picMkLst>
        </pc:picChg>
      </pc:sldChg>
      <pc:sldChg chg="addSp delSp modSp add ord replId">
        <pc:chgData name="" userId="" providerId="" clId="Web-{6AFF8E58-5EBA-4D57-88F7-CCB66D630B74}" dt="2018-06-13T19:37:18.265" v="263" actId="14100"/>
        <pc:sldMkLst>
          <pc:docMk/>
          <pc:sldMk cId="1401510673" sldId="550"/>
        </pc:sldMkLst>
        <pc:spChg chg="mod">
          <ac:chgData name="" userId="" providerId="" clId="Web-{6AFF8E58-5EBA-4D57-88F7-CCB66D630B74}" dt="2018-06-13T19:34:02.128" v="247" actId="20577"/>
          <ac:spMkLst>
            <pc:docMk/>
            <pc:sldMk cId="1401510673" sldId="550"/>
            <ac:spMk id="3" creationId="{00000000-0000-0000-0000-000000000000}"/>
          </ac:spMkLst>
        </pc:spChg>
        <pc:spChg chg="add mod">
          <ac:chgData name="" userId="" providerId="" clId="Web-{6AFF8E58-5EBA-4D57-88F7-CCB66D630B74}" dt="2018-06-13T19:33:24.723" v="224" actId="1076"/>
          <ac:spMkLst>
            <pc:docMk/>
            <pc:sldMk cId="1401510673" sldId="550"/>
            <ac:spMk id="6" creationId="{CA33DE6B-FC7E-4495-A796-D167BE06DF69}"/>
          </ac:spMkLst>
        </pc:spChg>
        <pc:spChg chg="del">
          <ac:chgData name="" userId="" providerId="" clId="Web-{6AFF8E58-5EBA-4D57-88F7-CCB66D630B74}" dt="2018-06-13T19:24:29.920" v="82"/>
          <ac:spMkLst>
            <pc:docMk/>
            <pc:sldMk cId="1401510673" sldId="550"/>
            <ac:spMk id="7" creationId="{07B67F41-C50D-4C88-AA56-BCD34B4CAA2B}"/>
          </ac:spMkLst>
        </pc:spChg>
        <pc:spChg chg="del">
          <ac:chgData name="" userId="" providerId="" clId="Web-{6AFF8E58-5EBA-4D57-88F7-CCB66D630B74}" dt="2018-06-13T19:24:27.514" v="81"/>
          <ac:spMkLst>
            <pc:docMk/>
            <pc:sldMk cId="1401510673" sldId="550"/>
            <ac:spMk id="8" creationId="{B699C735-345F-416C-885E-56ED573A321D}"/>
          </ac:spMkLst>
        </pc:spChg>
        <pc:spChg chg="del">
          <ac:chgData name="" userId="" providerId="" clId="Web-{6AFF8E58-5EBA-4D57-88F7-CCB66D630B74}" dt="2018-06-13T19:24:27.514" v="80"/>
          <ac:spMkLst>
            <pc:docMk/>
            <pc:sldMk cId="1401510673" sldId="550"/>
            <ac:spMk id="9" creationId="{E80A4FD6-28A9-4938-A60A-9C25FA72E6BD}"/>
          </ac:spMkLst>
        </pc:spChg>
        <pc:spChg chg="del">
          <ac:chgData name="" userId="" providerId="" clId="Web-{6AFF8E58-5EBA-4D57-88F7-CCB66D630B74}" dt="2018-06-13T19:24:27.514" v="79"/>
          <ac:spMkLst>
            <pc:docMk/>
            <pc:sldMk cId="1401510673" sldId="550"/>
            <ac:spMk id="10" creationId="{16C9C9A9-A2E7-49CD-B770-E3AB6BE6FBF2}"/>
          </ac:spMkLst>
        </pc:spChg>
        <pc:spChg chg="del">
          <ac:chgData name="" userId="" providerId="" clId="Web-{6AFF8E58-5EBA-4D57-88F7-CCB66D630B74}" dt="2018-06-13T19:24:27.514" v="78"/>
          <ac:spMkLst>
            <pc:docMk/>
            <pc:sldMk cId="1401510673" sldId="550"/>
            <ac:spMk id="11" creationId="{311105F6-998B-4AEA-A6E4-1A74AF500A99}"/>
          </ac:spMkLst>
        </pc:spChg>
        <pc:spChg chg="del">
          <ac:chgData name="" userId="" providerId="" clId="Web-{6AFF8E58-5EBA-4D57-88F7-CCB66D630B74}" dt="2018-06-13T19:24:27.514" v="77"/>
          <ac:spMkLst>
            <pc:docMk/>
            <pc:sldMk cId="1401510673" sldId="550"/>
            <ac:spMk id="12" creationId="{E2249275-DDAA-4C3B-BAB0-E62827E03FB6}"/>
          </ac:spMkLst>
        </pc:spChg>
        <pc:spChg chg="del">
          <ac:chgData name="" userId="" providerId="" clId="Web-{6AFF8E58-5EBA-4D57-88F7-CCB66D630B74}" dt="2018-06-13T19:24:27.514" v="76"/>
          <ac:spMkLst>
            <pc:docMk/>
            <pc:sldMk cId="1401510673" sldId="550"/>
            <ac:spMk id="13" creationId="{6A4EF3F4-0E22-4C52-9BB8-0CC9394EA605}"/>
          </ac:spMkLst>
        </pc:spChg>
        <pc:spChg chg="mod">
          <ac:chgData name="" userId="" providerId="" clId="Web-{6AFF8E58-5EBA-4D57-88F7-CCB66D630B74}" dt="2018-06-13T19:31:29.022" v="169" actId="1076"/>
          <ac:spMkLst>
            <pc:docMk/>
            <pc:sldMk cId="1401510673" sldId="550"/>
            <ac:spMk id="14" creationId="{1F488050-8803-4265-BE08-BE5F6C6DEA9A}"/>
          </ac:spMkLst>
        </pc:spChg>
        <pc:spChg chg="del">
          <ac:chgData name="" userId="" providerId="" clId="Web-{6AFF8E58-5EBA-4D57-88F7-CCB66D630B74}" dt="2018-06-13T19:24:27.514" v="75"/>
          <ac:spMkLst>
            <pc:docMk/>
            <pc:sldMk cId="1401510673" sldId="550"/>
            <ac:spMk id="15" creationId="{3F30E95D-CD14-4A90-91B3-4D747C2CD8A9}"/>
          </ac:spMkLst>
        </pc:spChg>
        <pc:spChg chg="del">
          <ac:chgData name="" userId="" providerId="" clId="Web-{6AFF8E58-5EBA-4D57-88F7-CCB66D630B74}" dt="2018-06-13T19:24:27.514" v="74"/>
          <ac:spMkLst>
            <pc:docMk/>
            <pc:sldMk cId="1401510673" sldId="550"/>
            <ac:spMk id="16" creationId="{93D5EA6D-EE04-428B-B3DF-1383AA58C053}"/>
          </ac:spMkLst>
        </pc:spChg>
        <pc:spChg chg="del">
          <ac:chgData name="" userId="" providerId="" clId="Web-{6AFF8E58-5EBA-4D57-88F7-CCB66D630B74}" dt="2018-06-13T19:24:27.514" v="73"/>
          <ac:spMkLst>
            <pc:docMk/>
            <pc:sldMk cId="1401510673" sldId="550"/>
            <ac:spMk id="17" creationId="{04F4A473-21EA-4410-BB34-440F04402C24}"/>
          </ac:spMkLst>
        </pc:spChg>
        <pc:spChg chg="del">
          <ac:chgData name="" userId="" providerId="" clId="Web-{6AFF8E58-5EBA-4D57-88F7-CCB66D630B74}" dt="2018-06-13T19:24:27.514" v="72"/>
          <ac:spMkLst>
            <pc:docMk/>
            <pc:sldMk cId="1401510673" sldId="550"/>
            <ac:spMk id="18" creationId="{3199926A-C226-4A3E-974D-FD17A6CFA8E5}"/>
          </ac:spMkLst>
        </pc:spChg>
        <pc:spChg chg="del mod">
          <ac:chgData name="" userId="" providerId="" clId="Web-{6AFF8E58-5EBA-4D57-88F7-CCB66D630B74}" dt="2018-06-13T19:25:28.185" v="114"/>
          <ac:spMkLst>
            <pc:docMk/>
            <pc:sldMk cId="1401510673" sldId="550"/>
            <ac:spMk id="19" creationId="{DA17DC0B-39D0-4ADD-A4FB-D9C9817F600B}"/>
          </ac:spMkLst>
        </pc:spChg>
        <pc:spChg chg="mod">
          <ac:chgData name="" userId="" providerId="" clId="Web-{6AFF8E58-5EBA-4D57-88F7-CCB66D630B74}" dt="2018-06-13T19:31:29.053" v="170" actId="1076"/>
          <ac:spMkLst>
            <pc:docMk/>
            <pc:sldMk cId="1401510673" sldId="550"/>
            <ac:spMk id="20" creationId="{CB179449-D507-4E70-9E0E-6D5FA84B9F9A}"/>
          </ac:spMkLst>
        </pc:spChg>
        <pc:spChg chg="mod">
          <ac:chgData name="" userId="" providerId="" clId="Web-{6AFF8E58-5EBA-4D57-88F7-CCB66D630B74}" dt="2018-06-13T19:31:29.074" v="171" actId="1076"/>
          <ac:spMkLst>
            <pc:docMk/>
            <pc:sldMk cId="1401510673" sldId="550"/>
            <ac:spMk id="21" creationId="{A63DED21-686B-4E5B-ABFE-11A6FB359DCD}"/>
          </ac:spMkLst>
        </pc:spChg>
        <pc:spChg chg="mod">
          <ac:chgData name="" userId="" providerId="" clId="Web-{6AFF8E58-5EBA-4D57-88F7-CCB66D630B74}" dt="2018-06-13T19:31:29.084" v="172" actId="1076"/>
          <ac:spMkLst>
            <pc:docMk/>
            <pc:sldMk cId="1401510673" sldId="550"/>
            <ac:spMk id="22" creationId="{DA4850E3-47F8-44FD-AE8B-72E068A370E5}"/>
          </ac:spMkLst>
        </pc:spChg>
        <pc:spChg chg="mod">
          <ac:chgData name="" userId="" providerId="" clId="Web-{6AFF8E58-5EBA-4D57-88F7-CCB66D630B74}" dt="2018-06-13T19:31:29.116" v="173" actId="1076"/>
          <ac:spMkLst>
            <pc:docMk/>
            <pc:sldMk cId="1401510673" sldId="550"/>
            <ac:spMk id="23" creationId="{BFD96AA4-3F2D-4F1B-B6CD-B5CC1F3E518D}"/>
          </ac:spMkLst>
        </pc:spChg>
        <pc:spChg chg="mod">
          <ac:chgData name="" userId="" providerId="" clId="Web-{6AFF8E58-5EBA-4D57-88F7-CCB66D630B74}" dt="2018-06-13T19:31:29.131" v="174" actId="1076"/>
          <ac:spMkLst>
            <pc:docMk/>
            <pc:sldMk cId="1401510673" sldId="550"/>
            <ac:spMk id="24" creationId="{6EEDE52B-7ED8-4E16-BDF1-287E5F360439}"/>
          </ac:spMkLst>
        </pc:spChg>
        <pc:spChg chg="mod">
          <ac:chgData name="" userId="" providerId="" clId="Web-{6AFF8E58-5EBA-4D57-88F7-CCB66D630B74}" dt="2018-06-13T19:31:29.147" v="175" actId="1076"/>
          <ac:spMkLst>
            <pc:docMk/>
            <pc:sldMk cId="1401510673" sldId="550"/>
            <ac:spMk id="25" creationId="{3B482339-2C1E-42F1-8B43-7F692BA84F7F}"/>
          </ac:spMkLst>
        </pc:spChg>
        <pc:spChg chg="del mod">
          <ac:chgData name="" userId="" providerId="" clId="Web-{6AFF8E58-5EBA-4D57-88F7-CCB66D630B74}" dt="2018-06-13T19:24:19.702" v="71"/>
          <ac:spMkLst>
            <pc:docMk/>
            <pc:sldMk cId="1401510673" sldId="550"/>
            <ac:spMk id="26" creationId="{A8C8504B-0B98-478A-BD7F-E95DE5999BC4}"/>
          </ac:spMkLst>
        </pc:spChg>
        <pc:spChg chg="mod">
          <ac:chgData name="" userId="" providerId="" clId="Web-{6AFF8E58-5EBA-4D57-88F7-CCB66D630B74}" dt="2018-06-13T19:31:29.179" v="176" actId="1076"/>
          <ac:spMkLst>
            <pc:docMk/>
            <pc:sldMk cId="1401510673" sldId="550"/>
            <ac:spMk id="27" creationId="{2A079856-FBE7-42EA-B9DE-81A9032BFA97}"/>
          </ac:spMkLst>
        </pc:spChg>
        <pc:spChg chg="mod">
          <ac:chgData name="" userId="" providerId="" clId="Web-{6AFF8E58-5EBA-4D57-88F7-CCB66D630B74}" dt="2018-06-13T19:31:29.194" v="177" actId="1076"/>
          <ac:spMkLst>
            <pc:docMk/>
            <pc:sldMk cId="1401510673" sldId="550"/>
            <ac:spMk id="28" creationId="{8E58427A-5BDB-4268-8B6E-A9B8E0256794}"/>
          </ac:spMkLst>
        </pc:spChg>
        <pc:spChg chg="mod">
          <ac:chgData name="" userId="" providerId="" clId="Web-{6AFF8E58-5EBA-4D57-88F7-CCB66D630B74}" dt="2018-06-13T19:31:29.225" v="178" actId="1076"/>
          <ac:spMkLst>
            <pc:docMk/>
            <pc:sldMk cId="1401510673" sldId="550"/>
            <ac:spMk id="29" creationId="{FAD825C6-A217-42EE-A125-966787C608AE}"/>
          </ac:spMkLst>
        </pc:spChg>
        <pc:spChg chg="mod">
          <ac:chgData name="" userId="" providerId="" clId="Web-{6AFF8E58-5EBA-4D57-88F7-CCB66D630B74}" dt="2018-06-13T19:31:29.241" v="179" actId="1076"/>
          <ac:spMkLst>
            <pc:docMk/>
            <pc:sldMk cId="1401510673" sldId="550"/>
            <ac:spMk id="30" creationId="{C41C210C-F24A-4AF2-81CC-1B0759201B03}"/>
          </ac:spMkLst>
        </pc:spChg>
        <pc:spChg chg="del mod">
          <ac:chgData name="" userId="" providerId="" clId="Web-{6AFF8E58-5EBA-4D57-88F7-CCB66D630B74}" dt="2018-06-13T19:25:20.185" v="109"/>
          <ac:spMkLst>
            <pc:docMk/>
            <pc:sldMk cId="1401510673" sldId="550"/>
            <ac:spMk id="31" creationId="{A80E6F7A-A9EE-42C4-A9E8-EC51FD4B01E4}"/>
          </ac:spMkLst>
        </pc:spChg>
        <pc:spChg chg="mod">
          <ac:chgData name="" userId="" providerId="" clId="Web-{6AFF8E58-5EBA-4D57-88F7-CCB66D630B74}" dt="2018-06-13T19:35:00.471" v="251" actId="1076"/>
          <ac:spMkLst>
            <pc:docMk/>
            <pc:sldMk cId="1401510673" sldId="550"/>
            <ac:spMk id="32" creationId="{4029D092-22F8-492B-947C-CEF82878748F}"/>
          </ac:spMkLst>
        </pc:spChg>
        <pc:spChg chg="mod">
          <ac:chgData name="" userId="" providerId="" clId="Web-{6AFF8E58-5EBA-4D57-88F7-CCB66D630B74}" dt="2018-06-13T19:35:16.533" v="255" actId="1076"/>
          <ac:spMkLst>
            <pc:docMk/>
            <pc:sldMk cId="1401510673" sldId="550"/>
            <ac:spMk id="33" creationId="{7D6B222B-B27C-4F8E-8D1E-0DFA2803B53A}"/>
          </ac:spMkLst>
        </pc:spChg>
        <pc:spChg chg="mod">
          <ac:chgData name="" userId="" providerId="" clId="Web-{6AFF8E58-5EBA-4D57-88F7-CCB66D630B74}" dt="2018-06-13T19:35:38.080" v="257" actId="1076"/>
          <ac:spMkLst>
            <pc:docMk/>
            <pc:sldMk cId="1401510673" sldId="550"/>
            <ac:spMk id="34" creationId="{15903A37-F514-4ED9-984F-EFC227CB57A4}"/>
          </ac:spMkLst>
        </pc:spChg>
        <pc:spChg chg="mod">
          <ac:chgData name="" userId="" providerId="" clId="Web-{6AFF8E58-5EBA-4D57-88F7-CCB66D630B74}" dt="2018-06-13T19:35:50.892" v="258" actId="1076"/>
          <ac:spMkLst>
            <pc:docMk/>
            <pc:sldMk cId="1401510673" sldId="550"/>
            <ac:spMk id="35" creationId="{71DC601F-C334-4D09-8B4D-838382AF8D82}"/>
          </ac:spMkLst>
        </pc:spChg>
        <pc:spChg chg="mod">
          <ac:chgData name="" userId="" providerId="" clId="Web-{6AFF8E58-5EBA-4D57-88F7-CCB66D630B74}" dt="2018-06-13T19:36:04.251" v="259" actId="1076"/>
          <ac:spMkLst>
            <pc:docMk/>
            <pc:sldMk cId="1401510673" sldId="550"/>
            <ac:spMk id="36" creationId="{912FFB84-5F94-49A9-B249-5EF6704B987F}"/>
          </ac:spMkLst>
        </pc:spChg>
        <pc:spChg chg="mod">
          <ac:chgData name="" userId="" providerId="" clId="Web-{6AFF8E58-5EBA-4D57-88F7-CCB66D630B74}" dt="2018-06-13T19:37:02.594" v="262" actId="1076"/>
          <ac:spMkLst>
            <pc:docMk/>
            <pc:sldMk cId="1401510673" sldId="550"/>
            <ac:spMk id="37" creationId="{0BF6E850-12F2-40D8-B506-B618D02E408D}"/>
          </ac:spMkLst>
        </pc:spChg>
        <pc:spChg chg="mod">
          <ac:chgData name="" userId="" providerId="" clId="Web-{6AFF8E58-5EBA-4D57-88F7-CCB66D630B74}" dt="2018-06-13T19:36:58.547" v="261" actId="1076"/>
          <ac:spMkLst>
            <pc:docMk/>
            <pc:sldMk cId="1401510673" sldId="550"/>
            <ac:spMk id="38" creationId="{F916A52E-2F05-44B4-A000-8A7C6FF9C126}"/>
          </ac:spMkLst>
        </pc:spChg>
        <pc:spChg chg="mod">
          <ac:chgData name="" userId="" providerId="" clId="Web-{6AFF8E58-5EBA-4D57-88F7-CCB66D630B74}" dt="2018-06-13T19:35:13.846" v="254" actId="1076"/>
          <ac:spMkLst>
            <pc:docMk/>
            <pc:sldMk cId="1401510673" sldId="550"/>
            <ac:spMk id="39" creationId="{3A4E7DED-93D7-4D7A-93ED-A6A337759703}"/>
          </ac:spMkLst>
        </pc:spChg>
        <pc:spChg chg="mod">
          <ac:chgData name="" userId="" providerId="" clId="Web-{6AFF8E58-5EBA-4D57-88F7-CCB66D630B74}" dt="2018-06-13T19:35:10.377" v="253" actId="1076"/>
          <ac:spMkLst>
            <pc:docMk/>
            <pc:sldMk cId="1401510673" sldId="550"/>
            <ac:spMk id="40" creationId="{7E5805BD-83E1-4D1E-979B-5ED6DA60B3ED}"/>
          </ac:spMkLst>
        </pc:spChg>
        <pc:spChg chg="mod">
          <ac:chgData name="" userId="" providerId="" clId="Web-{6AFF8E58-5EBA-4D57-88F7-CCB66D630B74}" dt="2018-06-13T19:35:29.064" v="256" actId="1076"/>
          <ac:spMkLst>
            <pc:docMk/>
            <pc:sldMk cId="1401510673" sldId="550"/>
            <ac:spMk id="41" creationId="{9F466EBD-03CA-462F-BBAB-BEA95402BE78}"/>
          </ac:spMkLst>
        </pc:spChg>
        <pc:spChg chg="mod">
          <ac:chgData name="" userId="" providerId="" clId="Web-{6AFF8E58-5EBA-4D57-88F7-CCB66D630B74}" dt="2018-06-13T19:35:05.502" v="252" actId="1076"/>
          <ac:spMkLst>
            <pc:docMk/>
            <pc:sldMk cId="1401510673" sldId="550"/>
            <ac:spMk id="42" creationId="{A19FD44C-FE41-404E-AA44-B3EDEA1454B7}"/>
          </ac:spMkLst>
        </pc:spChg>
        <pc:cxnChg chg="add mod">
          <ac:chgData name="" userId="" providerId="" clId="Web-{6AFF8E58-5EBA-4D57-88F7-CCB66D630B74}" dt="2018-06-13T19:32:10.115" v="182" actId="14100"/>
          <ac:cxnSpMkLst>
            <pc:docMk/>
            <pc:sldMk cId="1401510673" sldId="550"/>
            <ac:cxnSpMk id="2" creationId="{83681967-C182-408F-BA31-04C8B5844809}"/>
          </ac:cxnSpMkLst>
        </pc:cxnChg>
        <pc:cxnChg chg="add mod">
          <ac:chgData name="" userId="" providerId="" clId="Web-{6AFF8E58-5EBA-4D57-88F7-CCB66D630B74}" dt="2018-06-13T19:31:44.428" v="180" actId="14100"/>
          <ac:cxnSpMkLst>
            <pc:docMk/>
            <pc:sldMk cId="1401510673" sldId="550"/>
            <ac:cxnSpMk id="45" creationId="{ACF2062C-83A6-4CAD-A4B4-8DACCE98F611}"/>
          </ac:cxnSpMkLst>
        </pc:cxnChg>
        <pc:cxnChg chg="add mod">
          <ac:chgData name="" userId="" providerId="" clId="Web-{6AFF8E58-5EBA-4D57-88F7-CCB66D630B74}" dt="2018-06-13T19:37:18.265" v="263" actId="14100"/>
          <ac:cxnSpMkLst>
            <pc:docMk/>
            <pc:sldMk cId="1401510673" sldId="550"/>
            <ac:cxnSpMk id="46" creationId="{E52F3261-2BB6-46B0-A3E0-B58D722C2C04}"/>
          </ac:cxnSpMkLst>
        </pc:cxnChg>
      </pc:sldChg>
    </pc:docChg>
  </pc:docChgLst>
  <pc:docChgLst>
    <pc:chgData clId="Web-{89B4AC49-AFC3-4FBF-B18A-A87B12AE0728}"/>
    <pc:docChg chg="modSld">
      <pc:chgData name="" userId="" providerId="" clId="Web-{89B4AC49-AFC3-4FBF-B18A-A87B12AE0728}" dt="2018-06-13T20:58:03.974" v="28" actId="20577"/>
      <pc:docMkLst>
        <pc:docMk/>
      </pc:docMkLst>
      <pc:sldChg chg="modSp">
        <pc:chgData name="" userId="" providerId="" clId="Web-{89B4AC49-AFC3-4FBF-B18A-A87B12AE0728}" dt="2018-06-13T20:58:03.974" v="28" actId="20577"/>
        <pc:sldMkLst>
          <pc:docMk/>
          <pc:sldMk cId="231359595" sldId="544"/>
        </pc:sldMkLst>
        <pc:spChg chg="mod">
          <ac:chgData name="" userId="" providerId="" clId="Web-{89B4AC49-AFC3-4FBF-B18A-A87B12AE0728}" dt="2018-06-13T20:58:03.974" v="28" actId="20577"/>
          <ac:spMkLst>
            <pc:docMk/>
            <pc:sldMk cId="231359595" sldId="544"/>
            <ac:spMk id="2" creationId="{00000000-0000-0000-0000-000000000000}"/>
          </ac:spMkLst>
        </pc:spChg>
      </pc:sldChg>
      <pc:sldChg chg="modSp">
        <pc:chgData name="" userId="" providerId="" clId="Web-{89B4AC49-AFC3-4FBF-B18A-A87B12AE0728}" dt="2018-06-13T20:56:40.785" v="3" actId="20577"/>
        <pc:sldMkLst>
          <pc:docMk/>
          <pc:sldMk cId="3175352882" sldId="545"/>
        </pc:sldMkLst>
        <pc:spChg chg="mod">
          <ac:chgData name="" userId="" providerId="" clId="Web-{89B4AC49-AFC3-4FBF-B18A-A87B12AE0728}" dt="2018-06-13T20:56:40.785" v="3" actId="20577"/>
          <ac:spMkLst>
            <pc:docMk/>
            <pc:sldMk cId="3175352882" sldId="545"/>
            <ac:spMk id="32" creationId="{4029D092-22F8-492B-947C-CEF82878748F}"/>
          </ac:spMkLst>
        </pc:spChg>
      </pc:sldChg>
      <pc:sldChg chg="modSp">
        <pc:chgData name="" userId="" providerId="" clId="Web-{89B4AC49-AFC3-4FBF-B18A-A87B12AE0728}" dt="2018-06-13T20:56:58.504" v="10" actId="20577"/>
        <pc:sldMkLst>
          <pc:docMk/>
          <pc:sldMk cId="79196195" sldId="547"/>
        </pc:sldMkLst>
        <pc:spChg chg="mod">
          <ac:chgData name="" userId="" providerId="" clId="Web-{89B4AC49-AFC3-4FBF-B18A-A87B12AE0728}" dt="2018-06-13T20:56:58.504" v="10" actId="20577"/>
          <ac:spMkLst>
            <pc:docMk/>
            <pc:sldMk cId="79196195" sldId="547"/>
            <ac:spMk id="2" creationId="{00000000-0000-0000-0000-000000000000}"/>
          </ac:spMkLst>
        </pc:spChg>
      </pc:sldChg>
      <pc:sldChg chg="modSp">
        <pc:chgData name="" userId="" providerId="" clId="Web-{89B4AC49-AFC3-4FBF-B18A-A87B12AE0728}" dt="2018-06-13T20:56:48.457" v="6" actId="20577"/>
        <pc:sldMkLst>
          <pc:docMk/>
          <pc:sldMk cId="2480126872" sldId="548"/>
        </pc:sldMkLst>
        <pc:spChg chg="mod">
          <ac:chgData name="" userId="" providerId="" clId="Web-{89B4AC49-AFC3-4FBF-B18A-A87B12AE0728}" dt="2018-06-13T20:56:48.457" v="6" actId="20577"/>
          <ac:spMkLst>
            <pc:docMk/>
            <pc:sldMk cId="2480126872" sldId="548"/>
            <ac:spMk id="3" creationId="{00000000-0000-0000-0000-000000000000}"/>
          </ac:spMkLst>
        </pc:spChg>
      </pc:sldChg>
      <pc:sldChg chg="modSp">
        <pc:chgData name="" userId="" providerId="" clId="Web-{89B4AC49-AFC3-4FBF-B18A-A87B12AE0728}" dt="2018-06-13T20:57:48.927" v="24" actId="20577"/>
        <pc:sldMkLst>
          <pc:docMk/>
          <pc:sldMk cId="3907600266" sldId="549"/>
        </pc:sldMkLst>
        <pc:spChg chg="mod">
          <ac:chgData name="" userId="" providerId="" clId="Web-{89B4AC49-AFC3-4FBF-B18A-A87B12AE0728}" dt="2018-06-13T20:57:48.927" v="24" actId="20577"/>
          <ac:spMkLst>
            <pc:docMk/>
            <pc:sldMk cId="3907600266" sldId="549"/>
            <ac:spMk id="3" creationId="{00000000-0000-0000-0000-000000000000}"/>
          </ac:spMkLst>
        </pc:spChg>
      </pc:sldChg>
      <pc:sldChg chg="modSp">
        <pc:chgData name="" userId="" providerId="" clId="Web-{89B4AC49-AFC3-4FBF-B18A-A87B12AE0728}" dt="2018-06-13T20:57:42.021" v="19" actId="20577"/>
        <pc:sldMkLst>
          <pc:docMk/>
          <pc:sldMk cId="1401510673" sldId="550"/>
        </pc:sldMkLst>
        <pc:spChg chg="mod">
          <ac:chgData name="" userId="" providerId="" clId="Web-{89B4AC49-AFC3-4FBF-B18A-A87B12AE0728}" dt="2018-06-13T20:57:42.021" v="19" actId="20577"/>
          <ac:spMkLst>
            <pc:docMk/>
            <pc:sldMk cId="1401510673" sldId="550"/>
            <ac:spMk id="3" creationId="{00000000-0000-0000-0000-000000000000}"/>
          </ac:spMkLst>
        </pc:spChg>
        <pc:spChg chg="mod">
          <ac:chgData name="" userId="" providerId="" clId="Web-{89B4AC49-AFC3-4FBF-B18A-A87B12AE0728}" dt="2018-06-13T20:57:25.802" v="12" actId="20577"/>
          <ac:spMkLst>
            <pc:docMk/>
            <pc:sldMk cId="1401510673" sldId="550"/>
            <ac:spMk id="32" creationId="{4029D092-22F8-492B-947C-CEF82878748F}"/>
          </ac:spMkLst>
        </pc:spChg>
      </pc:sldChg>
    </pc:docChg>
  </pc:docChgLst>
  <pc:docChgLst>
    <pc:chgData clId="Web-{F1136B87-88FF-4CD6-BF9B-021C8E1015D7}"/>
    <pc:docChg chg="addSld modSld sldOrd">
      <pc:chgData name="" userId="" providerId="" clId="Web-{F1136B87-88FF-4CD6-BF9B-021C8E1015D7}" dt="2018-06-13T15:23:36.672" v="623" actId="20577"/>
      <pc:docMkLst>
        <pc:docMk/>
      </pc:docMkLst>
      <pc:sldChg chg="modSp">
        <pc:chgData name="" userId="" providerId="" clId="Web-{F1136B87-88FF-4CD6-BF9B-021C8E1015D7}" dt="2018-06-13T14:33:57.119" v="101" actId="20577"/>
        <pc:sldMkLst>
          <pc:docMk/>
          <pc:sldMk cId="0" sldId="496"/>
        </pc:sldMkLst>
        <pc:spChg chg="mod">
          <ac:chgData name="" userId="" providerId="" clId="Web-{F1136B87-88FF-4CD6-BF9B-021C8E1015D7}" dt="2018-06-13T14:33:57.119" v="101" actId="20577"/>
          <ac:spMkLst>
            <pc:docMk/>
            <pc:sldMk cId="0" sldId="496"/>
            <ac:spMk id="7" creationId="{00000000-0000-0000-0000-000000000000}"/>
          </ac:spMkLst>
        </pc:spChg>
      </pc:sldChg>
      <pc:sldChg chg="ord">
        <pc:chgData name="" userId="" providerId="" clId="Web-{F1136B87-88FF-4CD6-BF9B-021C8E1015D7}" dt="2018-06-13T14:16:55.492" v="1"/>
        <pc:sldMkLst>
          <pc:docMk/>
          <pc:sldMk cId="622190248" sldId="523"/>
        </pc:sldMkLst>
      </pc:sldChg>
      <pc:sldChg chg="ord">
        <pc:chgData name="" userId="" providerId="" clId="Web-{F1136B87-88FF-4CD6-BF9B-021C8E1015D7}" dt="2018-06-13T14:17:37.353" v="3"/>
        <pc:sldMkLst>
          <pc:docMk/>
          <pc:sldMk cId="2294312718" sldId="524"/>
        </pc:sldMkLst>
      </pc:sldChg>
      <pc:sldChg chg="ord">
        <pc:chgData name="" userId="" providerId="" clId="Web-{F1136B87-88FF-4CD6-BF9B-021C8E1015D7}" dt="2018-06-13T14:16:33.898" v="0"/>
        <pc:sldMkLst>
          <pc:docMk/>
          <pc:sldMk cId="2971857718" sldId="532"/>
        </pc:sldMkLst>
      </pc:sldChg>
      <pc:sldChg chg="addSp delSp modSp ord">
        <pc:chgData name="" userId="" providerId="" clId="Web-{F1136B87-88FF-4CD6-BF9B-021C8E1015D7}" dt="2018-06-13T14:26:19.010" v="11" actId="1076"/>
        <pc:sldMkLst>
          <pc:docMk/>
          <pc:sldMk cId="3084170180" sldId="533"/>
        </pc:sldMkLst>
        <pc:picChg chg="del">
          <ac:chgData name="" userId="" providerId="" clId="Web-{F1136B87-88FF-4CD6-BF9B-021C8E1015D7}" dt="2018-06-13T14:25:40.494" v="5"/>
          <ac:picMkLst>
            <pc:docMk/>
            <pc:sldMk cId="3084170180" sldId="533"/>
            <ac:picMk id="6" creationId="{00000000-0000-0000-0000-000000000000}"/>
          </ac:picMkLst>
        </pc:picChg>
        <pc:picChg chg="add mod">
          <ac:chgData name="" userId="" providerId="" clId="Web-{F1136B87-88FF-4CD6-BF9B-021C8E1015D7}" dt="2018-06-13T14:26:19.010" v="11" actId="1076"/>
          <ac:picMkLst>
            <pc:docMk/>
            <pc:sldMk cId="3084170180" sldId="533"/>
            <ac:picMk id="7" creationId="{FD22194E-70C0-406C-8E9B-0600BA2A4405}"/>
          </ac:picMkLst>
        </pc:picChg>
        <pc:picChg chg="del">
          <ac:chgData name="" userId="" providerId="" clId="Web-{F1136B87-88FF-4CD6-BF9B-021C8E1015D7}" dt="2018-06-13T14:25:42.384" v="6"/>
          <ac:picMkLst>
            <pc:docMk/>
            <pc:sldMk cId="3084170180" sldId="533"/>
            <ac:picMk id="10" creationId="{00000000-0000-0000-0000-000000000000}"/>
          </ac:picMkLst>
        </pc:picChg>
      </pc:sldChg>
      <pc:sldChg chg="ord">
        <pc:chgData name="" userId="" providerId="" clId="Web-{F1136B87-88FF-4CD6-BF9B-021C8E1015D7}" dt="2018-06-13T14:18:14.697" v="4"/>
        <pc:sldMkLst>
          <pc:docMk/>
          <pc:sldMk cId="3476784576" sldId="541"/>
        </pc:sldMkLst>
      </pc:sldChg>
      <pc:sldChg chg="delSp modSp add ord replId">
        <pc:chgData name="" userId="" providerId="" clId="Web-{F1136B87-88FF-4CD6-BF9B-021C8E1015D7}" dt="2018-06-13T15:03:44.282" v="347" actId="20577"/>
        <pc:sldMkLst>
          <pc:docMk/>
          <pc:sldMk cId="3136257194" sldId="543"/>
        </pc:sldMkLst>
        <pc:spChg chg="mod">
          <ac:chgData name="" userId="" providerId="" clId="Web-{F1136B87-88FF-4CD6-BF9B-021C8E1015D7}" dt="2018-06-13T15:02:35.186" v="282" actId="20577"/>
          <ac:spMkLst>
            <pc:docMk/>
            <pc:sldMk cId="3136257194" sldId="543"/>
            <ac:spMk id="2" creationId="{00000000-0000-0000-0000-000000000000}"/>
          </ac:spMkLst>
        </pc:spChg>
        <pc:spChg chg="mod">
          <ac:chgData name="" userId="" providerId="" clId="Web-{F1136B87-88FF-4CD6-BF9B-021C8E1015D7}" dt="2018-06-13T15:03:44.282" v="347" actId="20577"/>
          <ac:spMkLst>
            <pc:docMk/>
            <pc:sldMk cId="3136257194" sldId="543"/>
            <ac:spMk id="3" creationId="{00000000-0000-0000-0000-000000000000}"/>
          </ac:spMkLst>
        </pc:spChg>
        <pc:picChg chg="del">
          <ac:chgData name="" userId="" providerId="" clId="Web-{F1136B87-88FF-4CD6-BF9B-021C8E1015D7}" dt="2018-06-13T14:30:36.361" v="43"/>
          <ac:picMkLst>
            <pc:docMk/>
            <pc:sldMk cId="3136257194" sldId="543"/>
            <ac:picMk id="7" creationId="{FD22194E-70C0-406C-8E9B-0600BA2A4405}"/>
          </ac:picMkLst>
        </pc:picChg>
      </pc:sldChg>
      <pc:sldChg chg="modSp add replId">
        <pc:chgData name="" userId="" providerId="" clId="Web-{F1136B87-88FF-4CD6-BF9B-021C8E1015D7}" dt="2018-06-13T15:22:09.951" v="607" actId="20577"/>
        <pc:sldMkLst>
          <pc:docMk/>
          <pc:sldMk cId="231359595" sldId="544"/>
        </pc:sldMkLst>
        <pc:spChg chg="mod">
          <ac:chgData name="" userId="" providerId="" clId="Web-{F1136B87-88FF-4CD6-BF9B-021C8E1015D7}" dt="2018-06-13T15:22:09.951" v="607" actId="20577"/>
          <ac:spMkLst>
            <pc:docMk/>
            <pc:sldMk cId="231359595" sldId="544"/>
            <ac:spMk id="2" creationId="{00000000-0000-0000-0000-000000000000}"/>
          </ac:spMkLst>
        </pc:spChg>
        <pc:spChg chg="mod">
          <ac:chgData name="" userId="" providerId="" clId="Web-{F1136B87-88FF-4CD6-BF9B-021C8E1015D7}" dt="2018-06-13T14:31:17.380" v="55" actId="20577"/>
          <ac:spMkLst>
            <pc:docMk/>
            <pc:sldMk cId="231359595" sldId="544"/>
            <ac:spMk id="3" creationId="{00000000-0000-0000-0000-000000000000}"/>
          </ac:spMkLst>
        </pc:spChg>
      </pc:sldChg>
      <pc:sldChg chg="modSp add replId">
        <pc:chgData name="" userId="" providerId="" clId="Web-{F1136B87-88FF-4CD6-BF9B-021C8E1015D7}" dt="2018-06-13T15:23:36.672" v="623" actId="20577"/>
        <pc:sldMkLst>
          <pc:docMk/>
          <pc:sldMk cId="3175352882" sldId="545"/>
        </pc:sldMkLst>
        <pc:spChg chg="mod">
          <ac:chgData name="" userId="" providerId="" clId="Web-{F1136B87-88FF-4CD6-BF9B-021C8E1015D7}" dt="2018-06-13T15:23:36.672" v="623" actId="20577"/>
          <ac:spMkLst>
            <pc:docMk/>
            <pc:sldMk cId="3175352882" sldId="545"/>
            <ac:spMk id="2" creationId="{00000000-0000-0000-0000-000000000000}"/>
          </ac:spMkLst>
        </pc:spChg>
        <pc:spChg chg="mod">
          <ac:chgData name="" userId="" providerId="" clId="Web-{F1136B87-88FF-4CD6-BF9B-021C8E1015D7}" dt="2018-06-13T14:33:04.914" v="94" actId="20577"/>
          <ac:spMkLst>
            <pc:docMk/>
            <pc:sldMk cId="3175352882" sldId="545"/>
            <ac:spMk id="3" creationId="{00000000-0000-0000-0000-000000000000}"/>
          </ac:spMkLst>
        </pc:spChg>
      </pc:sldChg>
      <pc:sldChg chg="modSp add replId">
        <pc:chgData name="" userId="" providerId="" clId="Web-{F1136B87-88FF-4CD6-BF9B-021C8E1015D7}" dt="2018-06-13T15:04:25.923" v="370" actId="20577"/>
        <pc:sldMkLst>
          <pc:docMk/>
          <pc:sldMk cId="3787535069" sldId="546"/>
        </pc:sldMkLst>
        <pc:spChg chg="mod">
          <ac:chgData name="" userId="" providerId="" clId="Web-{F1136B87-88FF-4CD6-BF9B-021C8E1015D7}" dt="2018-06-13T15:04:25.923" v="370" actId="20577"/>
          <ac:spMkLst>
            <pc:docMk/>
            <pc:sldMk cId="3787535069" sldId="546"/>
            <ac:spMk id="2" creationId="{00000000-0000-0000-0000-000000000000}"/>
          </ac:spMkLst>
        </pc:spChg>
        <pc:spChg chg="mod">
          <ac:chgData name="" userId="" providerId="" clId="Web-{F1136B87-88FF-4CD6-BF9B-021C8E1015D7}" dt="2018-06-13T15:04:15.861" v="367" actId="20577"/>
          <ac:spMkLst>
            <pc:docMk/>
            <pc:sldMk cId="3787535069" sldId="546"/>
            <ac:spMk id="3" creationId="{00000000-0000-0000-0000-000000000000}"/>
          </ac:spMkLst>
        </pc:spChg>
      </pc:sldChg>
    </pc:docChg>
  </pc:docChgLst>
  <pc:docChgLst>
    <pc:chgData clId="Web-{11BCD90A-B38F-45EB-A7B5-79663F5B6563}"/>
    <pc:docChg chg="addSld delSld modSld sldOrd">
      <pc:chgData name="" userId="" providerId="" clId="Web-{11BCD90A-B38F-45EB-A7B5-79663F5B6563}" dt="2018-06-14T11:58:24.371" v="45" actId="1076"/>
      <pc:docMkLst>
        <pc:docMk/>
      </pc:docMkLst>
      <pc:sldChg chg="ord">
        <pc:chgData name="" userId="" providerId="" clId="Web-{11BCD90A-B38F-45EB-A7B5-79663F5B6563}" dt="2018-06-14T11:37:24.890" v="8"/>
        <pc:sldMkLst>
          <pc:docMk/>
          <pc:sldMk cId="2214462366" sldId="514"/>
        </pc:sldMkLst>
      </pc:sldChg>
      <pc:sldChg chg="ord">
        <pc:chgData name="" userId="" providerId="" clId="Web-{11BCD90A-B38F-45EB-A7B5-79663F5B6563}" dt="2018-06-14T11:37:35.640" v="9"/>
        <pc:sldMkLst>
          <pc:docMk/>
          <pc:sldMk cId="1983840199" sldId="515"/>
        </pc:sldMkLst>
      </pc:sldChg>
      <pc:sldChg chg="ord">
        <pc:chgData name="" userId="" providerId="" clId="Web-{11BCD90A-B38F-45EB-A7B5-79663F5B6563}" dt="2018-06-14T11:34:01.650" v="3"/>
        <pc:sldMkLst>
          <pc:docMk/>
          <pc:sldMk cId="2294312718" sldId="524"/>
        </pc:sldMkLst>
      </pc:sldChg>
      <pc:sldChg chg="ord">
        <pc:chgData name="" userId="" providerId="" clId="Web-{11BCD90A-B38F-45EB-A7B5-79663F5B6563}" dt="2018-06-14T11:33:31.040" v="1"/>
        <pc:sldMkLst>
          <pc:docMk/>
          <pc:sldMk cId="3084170180" sldId="533"/>
        </pc:sldMkLst>
      </pc:sldChg>
      <pc:sldChg chg="del">
        <pc:chgData name="" userId="" providerId="" clId="Web-{11BCD90A-B38F-45EB-A7B5-79663F5B6563}" dt="2018-06-14T11:38:14.126" v="10"/>
        <pc:sldMkLst>
          <pc:docMk/>
          <pc:sldMk cId="3244801903" sldId="540"/>
        </pc:sldMkLst>
      </pc:sldChg>
      <pc:sldChg chg="modSp">
        <pc:chgData name="" userId="" providerId="" clId="Web-{11BCD90A-B38F-45EB-A7B5-79663F5B6563}" dt="2018-06-14T11:36:26.638" v="7" actId="20577"/>
        <pc:sldMkLst>
          <pc:docMk/>
          <pc:sldMk cId="79196195" sldId="547"/>
        </pc:sldMkLst>
        <pc:spChg chg="mod">
          <ac:chgData name="" userId="" providerId="" clId="Web-{11BCD90A-B38F-45EB-A7B5-79663F5B6563}" dt="2018-06-14T11:36:26.638" v="7" actId="20577"/>
          <ac:spMkLst>
            <pc:docMk/>
            <pc:sldMk cId="79196195" sldId="547"/>
            <ac:spMk id="2" creationId="{00000000-0000-0000-0000-000000000000}"/>
          </ac:spMkLst>
        </pc:spChg>
      </pc:sldChg>
      <pc:sldChg chg="addSp delSp modSp add ord replId">
        <pc:chgData name="" userId="" providerId="" clId="Web-{11BCD90A-B38F-45EB-A7B5-79663F5B6563}" dt="2018-06-14T11:53:56.765" v="19" actId="1076"/>
        <pc:sldMkLst>
          <pc:docMk/>
          <pc:sldMk cId="2129291411" sldId="551"/>
        </pc:sldMkLst>
        <pc:picChg chg="add mod">
          <ac:chgData name="" userId="" providerId="" clId="Web-{11BCD90A-B38F-45EB-A7B5-79663F5B6563}" dt="2018-06-14T11:53:56.765" v="19" actId="1076"/>
          <ac:picMkLst>
            <pc:docMk/>
            <pc:sldMk cId="2129291411" sldId="551"/>
            <ac:picMk id="2" creationId="{D98693AD-711C-4AE2-B804-FE6950EF6C68}"/>
          </ac:picMkLst>
        </pc:picChg>
        <pc:picChg chg="del">
          <ac:chgData name="" userId="" providerId="" clId="Web-{11BCD90A-B38F-45EB-A7B5-79663F5B6563}" dt="2018-06-14T11:53:16.717" v="13"/>
          <ac:picMkLst>
            <pc:docMk/>
            <pc:sldMk cId="2129291411" sldId="551"/>
            <ac:picMk id="3" creationId="{C0A1C2A8-BFEA-461E-98B0-A4BB9EF0ED4E}"/>
          </ac:picMkLst>
        </pc:picChg>
      </pc:sldChg>
      <pc:sldChg chg="addSp delSp modSp add replId">
        <pc:chgData name="" userId="" providerId="" clId="Web-{11BCD90A-B38F-45EB-A7B5-79663F5B6563}" dt="2018-06-14T11:57:16.135" v="37" actId="1076"/>
        <pc:sldMkLst>
          <pc:docMk/>
          <pc:sldMk cId="3670759316" sldId="552"/>
        </pc:sldMkLst>
        <pc:spChg chg="mod">
          <ac:chgData name="" userId="" providerId="" clId="Web-{11BCD90A-B38F-45EB-A7B5-79663F5B6563}" dt="2018-06-14T11:56:11.117" v="23" actId="20577"/>
          <ac:spMkLst>
            <pc:docMk/>
            <pc:sldMk cId="3670759316" sldId="552"/>
            <ac:spMk id="12291" creationId="{00000000-0000-0000-0000-000000000000}"/>
          </ac:spMkLst>
        </pc:spChg>
        <pc:picChg chg="del">
          <ac:chgData name="" userId="" providerId="" clId="Web-{11BCD90A-B38F-45EB-A7B5-79663F5B6563}" dt="2018-06-14T11:56:15.024" v="25"/>
          <ac:picMkLst>
            <pc:docMk/>
            <pc:sldMk cId="3670759316" sldId="552"/>
            <ac:picMk id="2" creationId="{D98693AD-711C-4AE2-B804-FE6950EF6C68}"/>
          </ac:picMkLst>
        </pc:picChg>
        <pc:picChg chg="add mod">
          <ac:chgData name="" userId="" providerId="" clId="Web-{11BCD90A-B38F-45EB-A7B5-79663F5B6563}" dt="2018-06-14T11:57:16.135" v="37" actId="1076"/>
          <ac:picMkLst>
            <pc:docMk/>
            <pc:sldMk cId="3670759316" sldId="552"/>
            <ac:picMk id="3" creationId="{0DABFCE5-3F27-4BC0-B8F9-2DC265A6A818}"/>
          </ac:picMkLst>
        </pc:picChg>
      </pc:sldChg>
      <pc:sldChg chg="addSp delSp modSp add replId">
        <pc:chgData name="" userId="" providerId="" clId="Web-{11BCD90A-B38F-45EB-A7B5-79663F5B6563}" dt="2018-06-14T11:58:24.371" v="45" actId="1076"/>
        <pc:sldMkLst>
          <pc:docMk/>
          <pc:sldMk cId="2181849485" sldId="553"/>
        </pc:sldMkLst>
        <pc:picChg chg="add mod">
          <ac:chgData name="" userId="" providerId="" clId="Web-{11BCD90A-B38F-45EB-A7B5-79663F5B6563}" dt="2018-06-14T11:58:24.371" v="45" actId="1076"/>
          <ac:picMkLst>
            <pc:docMk/>
            <pc:sldMk cId="2181849485" sldId="553"/>
            <ac:picMk id="2" creationId="{4BC0D12E-32A5-486E-85BE-EC3E81FD120E}"/>
          </ac:picMkLst>
        </pc:picChg>
        <pc:picChg chg="del">
          <ac:chgData name="" userId="" providerId="" clId="Web-{11BCD90A-B38F-45EB-A7B5-79663F5B6563}" dt="2018-06-14T11:57:42.104" v="39"/>
          <ac:picMkLst>
            <pc:docMk/>
            <pc:sldMk cId="2181849485" sldId="553"/>
            <ac:picMk id="3" creationId="{0DABFCE5-3F27-4BC0-B8F9-2DC265A6A818}"/>
          </ac:picMkLst>
        </pc:picChg>
      </pc:sldChg>
    </pc:docChg>
  </pc:docChgLst>
  <pc:docChgLst>
    <pc:chgData clId="Web-{648E026D-2067-4C7E-A3FF-3AE96480C92B}"/>
    <pc:docChg chg="sldOrd">
      <pc:chgData name="" userId="" providerId="" clId="Web-{648E026D-2067-4C7E-A3FF-3AE96480C92B}" dt="2018-06-13T19:52:20.421" v="1"/>
      <pc:docMkLst>
        <pc:docMk/>
      </pc:docMkLst>
      <pc:sldChg chg="ord">
        <pc:chgData name="" userId="" providerId="" clId="Web-{648E026D-2067-4C7E-A3FF-3AE96480C92B}" dt="2018-06-13T19:52:20.421" v="1"/>
        <pc:sldMkLst>
          <pc:docMk/>
          <pc:sldMk cId="3907600266" sldId="549"/>
        </pc:sldMkLst>
      </pc:sldChg>
      <pc:sldChg chg="ord">
        <pc:chgData name="" userId="" providerId="" clId="Web-{648E026D-2067-4C7E-A3FF-3AE96480C92B}" dt="2018-06-13T19:52:10.953" v="0"/>
        <pc:sldMkLst>
          <pc:docMk/>
          <pc:sldMk cId="1401510673" sldId="550"/>
        </pc:sldMkLst>
      </pc:sldChg>
    </pc:docChg>
  </pc:docChgLst>
  <pc:docChgLst>
    <pc:chgData clId="Web-{BC7380C0-4686-445F-A276-283F6296008B}"/>
    <pc:docChg chg="modSld">
      <pc:chgData name="" userId="" providerId="" clId="Web-{BC7380C0-4686-445F-A276-283F6296008B}" dt="2018-06-13T16:20:44.568" v="351" actId="20577"/>
      <pc:docMkLst>
        <pc:docMk/>
      </pc:docMkLst>
      <pc:sldChg chg="modSp">
        <pc:chgData name="" userId="" providerId="" clId="Web-{BC7380C0-4686-445F-A276-283F6296008B}" dt="2018-06-13T16:20:44.568" v="351" actId="20577"/>
        <pc:sldMkLst>
          <pc:docMk/>
          <pc:sldMk cId="231359595" sldId="544"/>
        </pc:sldMkLst>
        <pc:spChg chg="mod">
          <ac:chgData name="" userId="" providerId="" clId="Web-{BC7380C0-4686-445F-A276-283F6296008B}" dt="2018-06-13T16:20:44.568" v="351" actId="20577"/>
          <ac:spMkLst>
            <pc:docMk/>
            <pc:sldMk cId="231359595" sldId="544"/>
            <ac:spMk id="2" creationId="{00000000-0000-0000-0000-000000000000}"/>
          </ac:spMkLst>
        </pc:spChg>
      </pc:sldChg>
      <pc:sldChg chg="modSp">
        <pc:chgData name="" userId="" providerId="" clId="Web-{BC7380C0-4686-445F-A276-283F6296008B}" dt="2018-06-13T16:08:10.067" v="295" actId="20577"/>
        <pc:sldMkLst>
          <pc:docMk/>
          <pc:sldMk cId="3175352882" sldId="545"/>
        </pc:sldMkLst>
        <pc:spChg chg="mod">
          <ac:chgData name="" userId="" providerId="" clId="Web-{BC7380C0-4686-445F-A276-283F6296008B}" dt="2018-06-13T16:08:10.067" v="295" actId="20577"/>
          <ac:spMkLst>
            <pc:docMk/>
            <pc:sldMk cId="3175352882" sldId="545"/>
            <ac:spMk id="2" creationId="{00000000-0000-0000-0000-000000000000}"/>
          </ac:spMkLst>
        </pc:spChg>
      </pc:sldChg>
    </pc:docChg>
  </pc:docChgLst>
  <pc:docChgLst>
    <pc:chgData clId="Web-{FA1CA5AA-8208-4CCC-8E34-A4B54C022205}"/>
    <pc:docChg chg="delSld modSld">
      <pc:chgData name="" userId="" providerId="" clId="Web-{FA1CA5AA-8208-4CCC-8E34-A4B54C022205}" dt="2018-06-13T22:06:16.510" v="23" actId="20577"/>
      <pc:docMkLst>
        <pc:docMk/>
      </pc:docMkLst>
      <pc:sldChg chg="addSp delSp modSp">
        <pc:chgData name="" userId="" providerId="" clId="Web-{FA1CA5AA-8208-4CCC-8E34-A4B54C022205}" dt="2018-06-13T21:48:57.538" v="5" actId="1076"/>
        <pc:sldMkLst>
          <pc:docMk/>
          <pc:sldMk cId="1671060468" sldId="498"/>
        </pc:sldMkLst>
        <pc:picChg chg="del">
          <ac:chgData name="" userId="" providerId="" clId="Web-{FA1CA5AA-8208-4CCC-8E34-A4B54C022205}" dt="2018-06-13T21:48:13.946" v="0"/>
          <ac:picMkLst>
            <pc:docMk/>
            <pc:sldMk cId="1671060468" sldId="498"/>
            <ac:picMk id="2" creationId="{00000000-0000-0000-0000-000000000000}"/>
          </ac:picMkLst>
        </pc:picChg>
        <pc:picChg chg="add mod">
          <ac:chgData name="" userId="" providerId="" clId="Web-{FA1CA5AA-8208-4CCC-8E34-A4B54C022205}" dt="2018-06-13T21:48:57.538" v="5" actId="1076"/>
          <ac:picMkLst>
            <pc:docMk/>
            <pc:sldMk cId="1671060468" sldId="498"/>
            <ac:picMk id="3" creationId="{C0A1C2A8-BFEA-461E-98B0-A4BB9EF0ED4E}"/>
          </ac:picMkLst>
        </pc:picChg>
      </pc:sldChg>
      <pc:sldChg chg="addSp delSp modSp">
        <pc:chgData name="" userId="" providerId="" clId="Web-{FA1CA5AA-8208-4CCC-8E34-A4B54C022205}" dt="2018-06-13T22:04:29.686" v="20" actId="1076"/>
        <pc:sldMkLst>
          <pc:docMk/>
          <pc:sldMk cId="3924757546" sldId="503"/>
        </pc:sldMkLst>
        <pc:picChg chg="add mod">
          <ac:chgData name="" userId="" providerId="" clId="Web-{FA1CA5AA-8208-4CCC-8E34-A4B54C022205}" dt="2018-06-13T22:04:29.686" v="20" actId="1076"/>
          <ac:picMkLst>
            <pc:docMk/>
            <pc:sldMk cId="3924757546" sldId="503"/>
            <ac:picMk id="2" creationId="{11EB7E46-90C8-43EF-B4F5-6D46B9B72094}"/>
          </ac:picMkLst>
        </pc:picChg>
        <pc:picChg chg="del">
          <ac:chgData name="" userId="" providerId="" clId="Web-{FA1CA5AA-8208-4CCC-8E34-A4B54C022205}" dt="2018-06-13T22:03:49.703" v="12"/>
          <ac:picMkLst>
            <pc:docMk/>
            <pc:sldMk cId="3924757546" sldId="503"/>
            <ac:picMk id="3" creationId="{00000000-0000-0000-0000-000000000000}"/>
          </ac:picMkLst>
        </pc:picChg>
      </pc:sldChg>
      <pc:sldChg chg="addSp delSp modSp">
        <pc:chgData name="" userId="" providerId="" clId="Web-{FA1CA5AA-8208-4CCC-8E34-A4B54C022205}" dt="2018-06-13T21:57:47.527" v="11" actId="1076"/>
        <pc:sldMkLst>
          <pc:docMk/>
          <pc:sldMk cId="3243655660" sldId="531"/>
        </pc:sldMkLst>
        <pc:picChg chg="add mod">
          <ac:chgData name="" userId="" providerId="" clId="Web-{FA1CA5AA-8208-4CCC-8E34-A4B54C022205}" dt="2018-06-13T21:57:47.527" v="11" actId="1076"/>
          <ac:picMkLst>
            <pc:docMk/>
            <pc:sldMk cId="3243655660" sldId="531"/>
            <ac:picMk id="2" creationId="{8A68D7F8-3684-408B-B7B6-A1AA7D85FEEF}"/>
          </ac:picMkLst>
        </pc:picChg>
        <pc:picChg chg="del">
          <ac:chgData name="" userId="" providerId="" clId="Web-{FA1CA5AA-8208-4CCC-8E34-A4B54C022205}" dt="2018-06-13T21:57:24.087" v="6"/>
          <ac:picMkLst>
            <pc:docMk/>
            <pc:sldMk cId="3243655660" sldId="531"/>
            <ac:picMk id="3" creationId="{00000000-0000-0000-0000-000000000000}"/>
          </ac:picMkLst>
        </pc:picChg>
      </pc:sldChg>
      <pc:sldChg chg="del">
        <pc:chgData name="" userId="" providerId="" clId="Web-{FA1CA5AA-8208-4CCC-8E34-A4B54C022205}" dt="2018-06-13T22:05:58.761" v="21"/>
        <pc:sldMkLst>
          <pc:docMk/>
          <pc:sldMk cId="2490478182" sldId="539"/>
        </pc:sldMkLst>
      </pc:sldChg>
      <pc:sldChg chg="modSp">
        <pc:chgData name="" userId="" providerId="" clId="Web-{FA1CA5AA-8208-4CCC-8E34-A4B54C022205}" dt="2018-06-13T22:06:16.510" v="23" actId="20577"/>
        <pc:sldMkLst>
          <pc:docMk/>
          <pc:sldMk cId="3244801903" sldId="540"/>
        </pc:sldMkLst>
        <pc:spChg chg="mod">
          <ac:chgData name="" userId="" providerId="" clId="Web-{FA1CA5AA-8208-4CCC-8E34-A4B54C022205}" dt="2018-06-13T22:06:16.510" v="23" actId="20577"/>
          <ac:spMkLst>
            <pc:docMk/>
            <pc:sldMk cId="3244801903" sldId="540"/>
            <ac:spMk id="9" creationId="{00000000-0000-0000-0000-000000000000}"/>
          </ac:spMkLst>
        </pc:spChg>
      </pc:sldChg>
    </pc:docChg>
  </pc:docChgLst>
  <pc:docChgLst>
    <pc:chgData clId="Web-{B965AD0F-3521-42D1-ABF8-F19707C594E5}"/>
    <pc:docChg chg="modSld">
      <pc:chgData name="" userId="" providerId="" clId="Web-{B965AD0F-3521-42D1-ABF8-F19707C594E5}" dt="2018-06-13T21:27:02.783" v="7" actId="1076"/>
      <pc:docMkLst>
        <pc:docMk/>
      </pc:docMkLst>
      <pc:sldChg chg="addSp delSp modSp">
        <pc:chgData name="" userId="" providerId="" clId="Web-{B965AD0F-3521-42D1-ABF8-F19707C594E5}" dt="2018-06-13T21:27:02.783" v="7" actId="1076"/>
        <pc:sldMkLst>
          <pc:docMk/>
          <pc:sldMk cId="1132323336" sldId="513"/>
        </pc:sldMkLst>
        <pc:picChg chg="del">
          <ac:chgData name="" userId="" providerId="" clId="Web-{B965AD0F-3521-42D1-ABF8-F19707C594E5}" dt="2018-06-13T21:26:15.534" v="0"/>
          <ac:picMkLst>
            <pc:docMk/>
            <pc:sldMk cId="1132323336" sldId="513"/>
            <ac:picMk id="2" creationId="{00000000-0000-0000-0000-000000000000}"/>
          </ac:picMkLst>
        </pc:picChg>
        <pc:picChg chg="add mod">
          <ac:chgData name="" userId="" providerId="" clId="Web-{B965AD0F-3521-42D1-ABF8-F19707C594E5}" dt="2018-06-13T21:27:02.783" v="7" actId="1076"/>
          <ac:picMkLst>
            <pc:docMk/>
            <pc:sldMk cId="1132323336" sldId="513"/>
            <ac:picMk id="3" creationId="{59268A16-51B7-4A87-BD25-D69A1411FD6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5710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471"/>
          </a:xfrm>
          <a:prstGeom prst="rect">
            <a:avLst/>
          </a:prstGeom>
        </p:spPr>
        <p:txBody>
          <a:bodyPr vert="horz" wrap="square" lIns="92400" tIns="46200" rIns="92400" bIns="46200" numCol="1" anchor="t"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3" name="Date Placeholder 2"/>
          <p:cNvSpPr>
            <a:spLocks noGrp="1"/>
          </p:cNvSpPr>
          <p:nvPr>
            <p:ph type="dt" idx="1"/>
          </p:nvPr>
        </p:nvSpPr>
        <p:spPr>
          <a:xfrm>
            <a:off x="3963744" y="0"/>
            <a:ext cx="3032337" cy="463471"/>
          </a:xfrm>
          <a:prstGeom prst="rect">
            <a:avLst/>
          </a:prstGeom>
        </p:spPr>
        <p:txBody>
          <a:bodyPr vert="horz" wrap="square" lIns="92400" tIns="46200" rIns="92400" bIns="46200" numCol="1" anchor="t"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58165478-8271-4537-9DBA-6DB278E2C8C0}" type="datetime1">
              <a:rPr lang="en-US"/>
              <a:pPr>
                <a:defRPr/>
              </a:pPr>
              <a:t>6/14/2018</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wrap="square" lIns="92400" tIns="46200" rIns="92400" bIns="4620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99770" y="4403765"/>
            <a:ext cx="5598160" cy="4171233"/>
          </a:xfrm>
          <a:prstGeom prst="rect">
            <a:avLst/>
          </a:prstGeom>
        </p:spPr>
        <p:txBody>
          <a:bodyPr vert="horz" wrap="square" lIns="92400" tIns="46200" rIns="92400" bIns="46200" numCol="1" anchor="t" anchorCtr="0" compatLnSpc="1">
            <a:prstTxWarp prst="textNoShape">
              <a:avLst/>
            </a:prstTxWarp>
            <a:normAutofit/>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 name="Footer Placeholder 5"/>
          <p:cNvSpPr>
            <a:spLocks noGrp="1"/>
          </p:cNvSpPr>
          <p:nvPr>
            <p:ph type="ftr" sz="quarter" idx="4"/>
          </p:nvPr>
        </p:nvSpPr>
        <p:spPr>
          <a:xfrm>
            <a:off x="0" y="8805937"/>
            <a:ext cx="3032337" cy="463470"/>
          </a:xfrm>
          <a:prstGeom prst="rect">
            <a:avLst/>
          </a:prstGeom>
        </p:spPr>
        <p:txBody>
          <a:bodyPr vert="horz" wrap="square" lIns="92400" tIns="46200" rIns="92400" bIns="46200" numCol="1" anchor="b"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7" name="Slide Number Placeholder 6"/>
          <p:cNvSpPr>
            <a:spLocks noGrp="1"/>
          </p:cNvSpPr>
          <p:nvPr>
            <p:ph type="sldNum" sz="quarter" idx="5"/>
          </p:nvPr>
        </p:nvSpPr>
        <p:spPr>
          <a:xfrm>
            <a:off x="3963744" y="8805937"/>
            <a:ext cx="3032337" cy="463470"/>
          </a:xfrm>
          <a:prstGeom prst="rect">
            <a:avLst/>
          </a:prstGeom>
        </p:spPr>
        <p:txBody>
          <a:bodyPr vert="horz" wrap="square" lIns="92400" tIns="46200" rIns="92400" bIns="46200" numCol="1" anchor="b"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74EB2CD8-9047-43A5-BEAD-229CAC8CFCAA}" type="slidenum">
              <a:rPr lang="en-US"/>
              <a:pPr>
                <a:defRPr/>
              </a:pPr>
              <a:t>‹#›</a:t>
            </a:fld>
            <a:endParaRPr lang="en-US"/>
          </a:p>
        </p:txBody>
      </p:sp>
    </p:spTree>
    <p:extLst>
      <p:ext uri="{BB962C8B-B14F-4D97-AF65-F5344CB8AC3E}">
        <p14:creationId xmlns:p14="http://schemas.microsoft.com/office/powerpoint/2010/main" val="4104131628"/>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a:defRPr>
    </a:lvl2pPr>
    <a:lvl3pPr marL="11430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65"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Rot="1" noChangeAspect="1" noTextEdit="1"/>
          </p:cNvSpPr>
          <p:nvPr>
            <p:ph type="sldImg"/>
          </p:nvPr>
        </p:nvSpPr>
        <p:spPr bwMode="auto">
          <a:noFill/>
          <a:ln>
            <a:solidFill>
              <a:srgbClr val="000000"/>
            </a:solidFill>
            <a:miter lim="800000"/>
            <a:headEnd/>
            <a:tailEnd/>
          </a:ln>
        </p:spPr>
      </p:sp>
      <p:sp>
        <p:nvSpPr>
          <p:cNvPr id="14339" name="Rectangle 2051"/>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164087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3744395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262689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96737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1028718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2648512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2427458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2105956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70666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127951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297580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202437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353419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335320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64644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225613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3185639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pic>
        <p:nvPicPr>
          <p:cNvPr id="4" name="Picture 4" descr="ppt_bkg1.png"/>
          <p:cNvPicPr>
            <a:picLocks noChangeAspect="1"/>
          </p:cNvPicPr>
          <p:nvPr/>
        </p:nvPicPr>
        <p:blipFill>
          <a:blip r:embed="rId2" cstate="print"/>
          <a:srcRect t="2948"/>
          <a:stretch>
            <a:fillRect/>
          </a:stretch>
        </p:blipFill>
        <p:spPr bwMode="auto">
          <a:xfrm>
            <a:off x="71062" y="0"/>
            <a:ext cx="9001881" cy="6655828"/>
          </a:xfrm>
          <a:prstGeom prst="rect">
            <a:avLst/>
          </a:prstGeom>
          <a:noFill/>
          <a:ln w="9525">
            <a:noFill/>
            <a:miter lim="800000"/>
            <a:headEnd/>
            <a:tailEnd/>
          </a:ln>
        </p:spPr>
      </p:pic>
      <p:sp>
        <p:nvSpPr>
          <p:cNvPr id="5" name="Text Box 5"/>
          <p:cNvSpPr txBox="1">
            <a:spLocks noChangeArrowheads="1"/>
          </p:cNvSpPr>
          <p:nvPr/>
        </p:nvSpPr>
        <p:spPr bwMode="auto">
          <a:xfrm>
            <a:off x="638024" y="1238250"/>
            <a:ext cx="7489976" cy="45392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47" tIns="43223" rIns="86447" bIns="43223">
            <a:spAutoFit/>
          </a:bodyPr>
          <a:lstStyle/>
          <a:p>
            <a:pPr defTabSz="456996" eaLnBrk="0" hangingPunct="0">
              <a:lnSpc>
                <a:spcPct val="90000"/>
              </a:lnSpc>
              <a:defRPr/>
            </a:pPr>
            <a:endParaRPr lang="en-US" sz="2600" dirty="0">
              <a:latin typeface="Helvetica" pitchFamily="-107" charset="0"/>
              <a:ea typeface="ヒラギノ角ゴ Pro W3" pitchFamily="-107" charset="-128"/>
              <a:cs typeface="Arial" charset="0"/>
            </a:endParaRPr>
          </a:p>
        </p:txBody>
      </p:sp>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432235" indent="0" algn="ctr">
              <a:buNone/>
              <a:defRPr/>
            </a:lvl2pPr>
            <a:lvl3pPr marL="864469" indent="0" algn="ctr">
              <a:buNone/>
              <a:defRPr/>
            </a:lvl3pPr>
            <a:lvl4pPr marL="1296702" indent="0" algn="ctr">
              <a:buNone/>
              <a:defRPr/>
            </a:lvl4pPr>
            <a:lvl5pPr marL="1728938" indent="0" algn="ctr">
              <a:buNone/>
              <a:defRPr/>
            </a:lvl5pPr>
            <a:lvl6pPr marL="2161172" indent="0" algn="ctr">
              <a:buNone/>
              <a:defRPr/>
            </a:lvl6pPr>
            <a:lvl7pPr marL="2593406" indent="0" algn="ctr">
              <a:buNone/>
              <a:defRPr/>
            </a:lvl7pPr>
            <a:lvl8pPr marL="3025640" indent="0" algn="ctr">
              <a:buNone/>
              <a:defRPr/>
            </a:lvl8pPr>
            <a:lvl9pPr marL="3457874"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71438" y="3143254"/>
            <a:ext cx="9001124" cy="486668"/>
          </a:xfrm>
          <a:prstGeom prst="rect">
            <a:avLst/>
          </a:prstGeom>
          <a:noFill/>
          <a:ln w="12700">
            <a:noFill/>
            <a:miter lim="800000"/>
            <a:headEnd/>
            <a:tailEnd/>
          </a:ln>
        </p:spPr>
        <p:txBody>
          <a:bodyPr lIns="56061" tIns="22425" rIns="56061" bIns="22425"/>
          <a:lstStyle/>
          <a:p>
            <a:pPr lvl="0"/>
            <a:r>
              <a:rPr lang="en-US"/>
              <a:t>Click to edit Master title style</a:t>
            </a:r>
            <a:endParaRPr lang="en-US" dirty="0"/>
          </a:p>
        </p:txBody>
      </p:sp>
      <p:sp>
        <p:nvSpPr>
          <p:cNvPr id="6" name="TextBox 5"/>
          <p:cNvSpPr txBox="1"/>
          <p:nvPr userDrawn="1"/>
        </p:nvSpPr>
        <p:spPr>
          <a:xfrm>
            <a:off x="-152400" y="6387148"/>
            <a:ext cx="9448800" cy="348941"/>
          </a:xfrm>
          <a:prstGeom prst="rect">
            <a:avLst/>
          </a:prstGeom>
          <a:noFill/>
        </p:spPr>
        <p:txBody>
          <a:bodyPr wrap="square" lIns="86486" tIns="43243" rIns="86486" bIns="43243" rtlCol="0">
            <a:spAutoFit/>
          </a:bodyPr>
          <a:lstStyle/>
          <a:p>
            <a:pPr algn="ctr"/>
            <a:r>
              <a:rPr lang="en-US" sz="850" kern="1200" dirty="0">
                <a:solidFill>
                  <a:schemeClr val="tx1"/>
                </a:solidFill>
                <a:latin typeface="+mn-lt"/>
                <a:ea typeface="ヒラギノ角ゴ Pro W3"/>
                <a:cs typeface="ヒラギノ角ゴ Pro W3"/>
              </a:rPr>
              <a:t>This material is based upon work supported by the U.S. Department of Energy Office of Science under Cooperative Agreement DE-SC0000661, the State of Michigan and</a:t>
            </a:r>
            <a:r>
              <a:rPr lang="en-US" sz="850" kern="1200" baseline="0" dirty="0">
                <a:solidFill>
                  <a:schemeClr val="tx1"/>
                </a:solidFill>
                <a:latin typeface="+mn-lt"/>
                <a:ea typeface="ヒラギノ角ゴ Pro W3"/>
                <a:cs typeface="ヒラギノ角ゴ Pro W3"/>
              </a:rPr>
              <a:t> Michigan </a:t>
            </a:r>
          </a:p>
          <a:p>
            <a:pPr algn="ctr"/>
            <a:r>
              <a:rPr lang="en-US" sz="850" kern="1200" baseline="0" dirty="0">
                <a:solidFill>
                  <a:schemeClr val="tx1"/>
                </a:solidFill>
                <a:latin typeface="+mn-lt"/>
                <a:ea typeface="ヒラギノ角ゴ Pro W3"/>
                <a:cs typeface="ヒラギノ角ゴ Pro W3"/>
              </a:rPr>
              <a:t>  State University. </a:t>
            </a:r>
            <a:r>
              <a:rPr lang="en-US" sz="850" kern="1200" dirty="0">
                <a:solidFill>
                  <a:schemeClr val="tx1"/>
                </a:solidFill>
                <a:latin typeface="+mn-lt"/>
                <a:ea typeface="ヒラギノ角ゴ Pro W3"/>
                <a:cs typeface="ヒラギノ角ゴ Pro W3"/>
              </a:rPr>
              <a:t>Michigan State University designs and establishes FRIB as a DOE Office of Science National User Facility in support of the mission of the Office of Nuclear Physics.</a:t>
            </a:r>
          </a:p>
        </p:txBody>
      </p:sp>
      <p:sp>
        <p:nvSpPr>
          <p:cNvPr id="10" name="Rectangle 9"/>
          <p:cNvSpPr/>
          <p:nvPr userDrawn="1"/>
        </p:nvSpPr>
        <p:spPr>
          <a:xfrm>
            <a:off x="3011412" y="415238"/>
            <a:ext cx="2743200" cy="2099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1900" y="471295"/>
            <a:ext cx="1600200" cy="204389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6"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5027414"/>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76200" y="285755"/>
            <a:ext cx="8991600" cy="485775"/>
          </a:xfrm>
        </p:spPr>
        <p:txBody>
          <a:bodyPr/>
          <a:lstStyle/>
          <a:p>
            <a:r>
              <a:rPr lang="en-US"/>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E. Berryman, June 2018 EPICS Collaboration Meeting</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takeaway">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6"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266900"/>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76200" y="285755"/>
            <a:ext cx="8991600" cy="485775"/>
          </a:xfrm>
        </p:spPr>
        <p:txBody>
          <a:bodyPr/>
          <a:lstStyle/>
          <a:p>
            <a:r>
              <a:rPr lang="en-US"/>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E. Berryman, June 2018 EPICS Collaboration Meeting</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sp>
        <p:nvSpPr>
          <p:cNvPr id="11" name="Rectangle 8"/>
          <p:cNvSpPr>
            <a:spLocks noChangeArrowheads="1"/>
          </p:cNvSpPr>
          <p:nvPr userDrawn="1"/>
        </p:nvSpPr>
        <p:spPr bwMode="auto">
          <a:xfrm>
            <a:off x="0" y="5447409"/>
            <a:ext cx="9144000" cy="685800"/>
          </a:xfrm>
          <a:prstGeom prst="rect">
            <a:avLst/>
          </a:prstGeom>
          <a:solidFill>
            <a:schemeClr val="bg2">
              <a:lumMod val="90000"/>
            </a:schemeClr>
          </a:solidFill>
          <a:ln w="9525">
            <a:noFill/>
            <a:miter lim="800000"/>
            <a:headEnd/>
            <a:tailEnd/>
          </a:ln>
        </p:spPr>
        <p:txBody>
          <a:bodyPr wrap="none" lIns="91399" tIns="45700" rIns="91399" bIns="45700" anchor="ctr"/>
          <a:lstStyle/>
          <a:p>
            <a:endParaRPr lang="en-US" dirty="0"/>
          </a:p>
        </p:txBody>
      </p:sp>
      <p:sp>
        <p:nvSpPr>
          <p:cNvPr id="12" name="Rectangle 9"/>
          <p:cNvSpPr>
            <a:spLocks noChangeArrowheads="1"/>
          </p:cNvSpPr>
          <p:nvPr userDrawn="1"/>
        </p:nvSpPr>
        <p:spPr bwMode="auto">
          <a:xfrm>
            <a:off x="0" y="6057009"/>
            <a:ext cx="9144000" cy="76200"/>
          </a:xfrm>
          <a:prstGeom prst="rect">
            <a:avLst/>
          </a:prstGeom>
          <a:solidFill>
            <a:srgbClr val="006633"/>
          </a:solidFill>
          <a:ln w="9525">
            <a:noFill/>
            <a:miter lim="800000"/>
            <a:headEnd/>
            <a:tailEnd/>
          </a:ln>
          <a:effectLst/>
        </p:spPr>
        <p:txBody>
          <a:bodyPr wrap="none" lIns="91399" tIns="45700" rIns="91399" bIns="45700" anchor="ctr"/>
          <a:lstStyle/>
          <a:p>
            <a:endParaRPr lang="en-US" dirty="0"/>
          </a:p>
        </p:txBody>
      </p:sp>
      <p:sp>
        <p:nvSpPr>
          <p:cNvPr id="14" name="Text Placeholder 21"/>
          <p:cNvSpPr>
            <a:spLocks noGrp="1"/>
          </p:cNvSpPr>
          <p:nvPr>
            <p:ph type="body" sz="quarter" idx="12" hasCustomPrompt="1"/>
          </p:nvPr>
        </p:nvSpPr>
        <p:spPr>
          <a:xfrm>
            <a:off x="1" y="5460114"/>
            <a:ext cx="9067122" cy="584200"/>
          </a:xfrm>
        </p:spPr>
        <p:txBody>
          <a:bodyPr anchor="ctr"/>
          <a:lstStyle>
            <a:lvl1pPr marL="137099" indent="0">
              <a:spcBef>
                <a:spcPts val="0"/>
              </a:spcBef>
              <a:buNone/>
              <a:defRPr b="1" baseline="0"/>
            </a:lvl1pPr>
          </a:lstStyle>
          <a:p>
            <a:pPr lvl="0"/>
            <a:r>
              <a:rPr lang="en-US" dirty="0"/>
              <a:t>Add takeaway message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extLst>
      <p:ext uri="{BB962C8B-B14F-4D97-AF65-F5344CB8AC3E}">
        <p14:creationId xmlns:p14="http://schemas.microsoft.com/office/powerpoint/2010/main" val="19100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7"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4644573" y="1071569"/>
            <a:ext cx="4423227" cy="5027414"/>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E. Berryman, June 2018 EPICS Collaboration Meeting</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 Slide </a:t>
            </a:r>
            <a:fld id="{4F88C639-55E7-4D97-AC8D-4B42A67367B5}" type="slidenum">
              <a:rPr lang="en-US"/>
              <a:pPr>
                <a:defRPr/>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7"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a:t>Click to edit Master title style</a:t>
            </a:r>
            <a:endParaRPr lang="en-US" dirty="0"/>
          </a:p>
        </p:txBody>
      </p:sp>
      <p:sp>
        <p:nvSpPr>
          <p:cNvPr id="3" name="Content Placeholder 2"/>
          <p:cNvSpPr>
            <a:spLocks noGrp="1"/>
          </p:cNvSpPr>
          <p:nvPr>
            <p:ph idx="1"/>
          </p:nvPr>
        </p:nvSpPr>
        <p:spPr>
          <a:xfrm>
            <a:off x="76200" y="1067099"/>
            <a:ext cx="8991604"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76200" y="3581400"/>
            <a:ext cx="8991604"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E. Berryman, June 2018 EPICS Collaboration Meeting</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 Slide </a:t>
            </a:r>
            <a:fld id="{BCDB990A-6268-4898-A641-7F04AAB15EE6}" type="slidenum">
              <a:rPr lang="en-US"/>
              <a:pPr>
                <a:defRPr/>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8"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9"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10" name="Rectangle 9"/>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a:t>Click to edit Master title style</a:t>
            </a:r>
            <a:endParaRPr lang="en-US" dirty="0"/>
          </a:p>
        </p:txBody>
      </p:sp>
      <p:sp>
        <p:nvSpPr>
          <p:cNvPr id="3" name="Content Placeholder 2"/>
          <p:cNvSpPr>
            <a:spLocks noGrp="1"/>
          </p:cNvSpPr>
          <p:nvPr>
            <p:ph idx="1"/>
          </p:nvPr>
        </p:nvSpPr>
        <p:spPr>
          <a:xfrm>
            <a:off x="76201" y="1067099"/>
            <a:ext cx="4419600"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1"/>
          </p:nvPr>
        </p:nvSpPr>
        <p:spPr>
          <a:xfrm>
            <a:off x="4625530" y="1067099"/>
            <a:ext cx="444227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76206" y="3581400"/>
            <a:ext cx="4419599"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4625530" y="3581400"/>
            <a:ext cx="444227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6"/>
          <p:cNvSpPr>
            <a:spLocks noGrp="1"/>
          </p:cNvSpPr>
          <p:nvPr>
            <p:ph type="ftr" sz="quarter" idx="14"/>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E. Berryman, June 2018 EPICS Collaboration Meeting</a:t>
            </a:r>
            <a:endParaRPr lang="en-US" dirty="0"/>
          </a:p>
        </p:txBody>
      </p:sp>
      <p:sp>
        <p:nvSpPr>
          <p:cNvPr id="15" name="Slide Number Placeholder 4"/>
          <p:cNvSpPr>
            <a:spLocks noGrp="1"/>
          </p:cNvSpPr>
          <p:nvPr>
            <p:ph type="sldNum" sz="quarter" idx="15"/>
          </p:nvPr>
        </p:nvSpPr>
        <p:spPr/>
        <p:txBody>
          <a:bodyPr/>
          <a:lstStyle>
            <a:lvl1pPr>
              <a:defRPr/>
            </a:lvl1pPr>
          </a:lstStyle>
          <a:p>
            <a:pPr>
              <a:defRPr/>
            </a:pPr>
            <a:r>
              <a:rPr lang="en-US"/>
              <a:t>, Slide </a:t>
            </a:r>
            <a:fld id="{74887700-F8AD-4E75-9DA6-99EB4D2760D1}" type="slidenum">
              <a:rPr lang="en-US"/>
              <a:pPr>
                <a:defRPr/>
              </a:pPr>
              <a:t>‹#›</a:t>
            </a:fld>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5"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E. Berryman, June 2018 EPICS Collaboration Meeting</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CF988859-7953-4624-98C4-717249B46A15}" type="slidenum">
              <a:rPr lang="en-US"/>
              <a:pPr>
                <a:defRPr/>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E. Berryman, June 2018 EPICS Collaboration Meeting</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888FC917-2F4D-45AC-AA7A-EF80FFB23A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96" y="75904"/>
            <a:ext cx="8992810" cy="486668"/>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spAutoFit/>
          </a:bodyPr>
          <a:lstStyle/>
          <a:p>
            <a:pPr lvl="0"/>
            <a:r>
              <a:rPr lang="en-US"/>
              <a:t>Click to edit Master title style</a:t>
            </a:r>
          </a:p>
        </p:txBody>
      </p:sp>
      <p:sp>
        <p:nvSpPr>
          <p:cNvPr id="1027" name="Rectangle 6"/>
          <p:cNvSpPr>
            <a:spLocks noGrp="1" noChangeArrowheads="1"/>
          </p:cNvSpPr>
          <p:nvPr>
            <p:ph type="body" idx="1"/>
          </p:nvPr>
        </p:nvSpPr>
        <p:spPr bwMode="auto">
          <a:xfrm>
            <a:off x="75596" y="1067100"/>
            <a:ext cx="8992810"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6"/>
          <p:cNvSpPr>
            <a:spLocks noGrp="1"/>
          </p:cNvSpPr>
          <p:nvPr>
            <p:ph type="ftr" sz="quarter" idx="3"/>
          </p:nvPr>
        </p:nvSpPr>
        <p:spPr>
          <a:xfrm>
            <a:off x="4140680" y="6356450"/>
            <a:ext cx="4241321" cy="364628"/>
          </a:xfrm>
          <a:prstGeom prst="rect">
            <a:avLst/>
          </a:prstGeom>
        </p:spPr>
        <p:txBody>
          <a:bodyPr lIns="0" tIns="45712" rIns="0" bIns="45712" anchor="b"/>
          <a:lstStyle>
            <a:lvl1pPr algn="r" eaLnBrk="0" hangingPunct="0">
              <a:lnSpc>
                <a:spcPct val="90000"/>
              </a:lnSpc>
              <a:defRPr sz="1000" smtClean="0">
                <a:solidFill>
                  <a:srgbClr val="064308"/>
                </a:solidFill>
                <a:latin typeface="Arial"/>
                <a:ea typeface="+mn-ea"/>
                <a:cs typeface="Arial"/>
              </a:defRPr>
            </a:lvl1pPr>
          </a:lstStyle>
          <a:p>
            <a:pPr>
              <a:defRPr/>
            </a:pPr>
            <a:r>
              <a:rPr lang="en-US"/>
              <a:t>E. Berryman, June 2018 EPICS Collaboration Meeting</a:t>
            </a:r>
            <a:endParaRPr lang="en-US" dirty="0"/>
          </a:p>
        </p:txBody>
      </p:sp>
      <p:sp>
        <p:nvSpPr>
          <p:cNvPr id="9" name="Slide Number Placeholder 4"/>
          <p:cNvSpPr>
            <a:spLocks noGrp="1"/>
          </p:cNvSpPr>
          <p:nvPr>
            <p:ph type="sldNum" sz="quarter" idx="4"/>
          </p:nvPr>
        </p:nvSpPr>
        <p:spPr>
          <a:xfrm>
            <a:off x="8382000" y="6356450"/>
            <a:ext cx="762000" cy="364628"/>
          </a:xfrm>
          <a:prstGeom prst="rect">
            <a:avLst/>
          </a:prstGeom>
        </p:spPr>
        <p:txBody>
          <a:bodyPr vert="horz" wrap="square" lIns="0" tIns="45712" rIns="0" bIns="45712" numCol="1" anchor="b" anchorCtr="0" compatLnSpc="1">
            <a:prstTxWarp prst="textNoShape">
              <a:avLst/>
            </a:prstTxWarp>
          </a:bodyPr>
          <a:lstStyle>
            <a:lvl1pPr eaLnBrk="0" hangingPunct="0">
              <a:lnSpc>
                <a:spcPct val="90000"/>
              </a:lnSpc>
              <a:defRPr sz="1000">
                <a:solidFill>
                  <a:srgbClr val="064308"/>
                </a:solidFill>
                <a:ea typeface="ヒラギノ角ゴ Pro W3" charset="-128"/>
                <a:cs typeface="+mn-cs"/>
              </a:defRPr>
            </a:lvl1pPr>
          </a:lstStyle>
          <a:p>
            <a:pPr>
              <a:defRPr/>
            </a:pPr>
            <a:r>
              <a:rPr lang="en-US"/>
              <a:t>, Slide </a:t>
            </a:r>
            <a:fld id="{D30A2C6D-39BC-4576-856C-8743CF76CC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4007" r:id="rId3"/>
    <p:sldLayoutId id="2147483992" r:id="rId4"/>
    <p:sldLayoutId id="2147483993" r:id="rId5"/>
    <p:sldLayoutId id="2147483994" r:id="rId6"/>
    <p:sldLayoutId id="2147483995" r:id="rId7"/>
    <p:sldLayoutId id="2147483996" r:id="rId8"/>
  </p:sldLayoutIdLst>
  <p:hf hdr="0" dt="0"/>
  <p:txStyles>
    <p:titleStyle>
      <a:lvl1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036"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074"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109"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148"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ControlSystemStudio/cs-studi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ithub.com/ControlSystemStudio/cs-studio/issu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lus.google.com/101349549663920375487/pos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6"/>
          <p:cNvSpPr>
            <a:spLocks noGrp="1"/>
          </p:cNvSpPr>
          <p:nvPr>
            <p:ph type="subTitle" idx="1"/>
          </p:nvPr>
        </p:nvSpPr>
        <p:spPr/>
        <p:txBody>
          <a:bodyPr/>
          <a:lstStyle/>
          <a:p>
            <a:r>
              <a:rPr lang="en-US" dirty="0">
                <a:latin typeface="Arial" pitchFamily="34" charset="0"/>
                <a:ea typeface="ＭＳ Ｐゴシック"/>
                <a:cs typeface="ＭＳ Ｐゴシック"/>
              </a:rPr>
              <a:t>Eric Berryman</a:t>
            </a:r>
            <a:br>
              <a:rPr lang="en-US" dirty="0">
                <a:latin typeface="Arial" pitchFamily="34" charset="0"/>
                <a:ea typeface="ＭＳ Ｐゴシック"/>
                <a:cs typeface="ＭＳ Ｐゴシック"/>
              </a:rPr>
            </a:br>
            <a:r>
              <a:rPr lang="en-US" dirty="0">
                <a:latin typeface="Arial" pitchFamily="34" charset="0"/>
                <a:ea typeface="ＭＳ Ｐゴシック"/>
                <a:cs typeface="ＭＳ Ｐゴシック"/>
              </a:rPr>
              <a:t>Controls Engineer</a:t>
            </a:r>
          </a:p>
        </p:txBody>
      </p:sp>
      <p:sp>
        <p:nvSpPr>
          <p:cNvPr id="9219" name="Title 5"/>
          <p:cNvSpPr>
            <a:spLocks noGrp="1"/>
          </p:cNvSpPr>
          <p:nvPr>
            <p:ph type="title"/>
          </p:nvPr>
        </p:nvSpPr>
        <p:spPr/>
        <p:txBody>
          <a:bodyPr/>
          <a:lstStyle/>
          <a:p>
            <a:r>
              <a:rPr lang="en-US" dirty="0">
                <a:latin typeface="Arial" pitchFamily="34" charset="0"/>
                <a:ea typeface="ＭＳ Ｐゴシック"/>
                <a:cs typeface="ＭＳ Ｐゴシック"/>
              </a:rPr>
              <a:t>CS-Studio Collaboration Status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idx="1"/>
          </p:nvPr>
        </p:nvSpPr>
        <p:spPr>
          <a:noFill/>
        </p:spPr>
        <p:txBody>
          <a:bodyPr/>
          <a:lstStyle/>
          <a:p>
            <a:r>
              <a:rPr lang="en-US" dirty="0">
                <a:latin typeface="Arial" pitchFamily="34" charset="0"/>
                <a:ea typeface="ＭＳ Ｐゴシック"/>
              </a:rPr>
              <a:t>Following as a guideline to improve quality</a:t>
            </a:r>
          </a:p>
          <a:p>
            <a:pPr lvl="2"/>
            <a:r>
              <a:rPr lang="en-US" dirty="0">
                <a:latin typeface="Arial" pitchFamily="34" charset="0"/>
                <a:ea typeface="ＭＳ Ｐゴシック"/>
              </a:rPr>
              <a:t>Management Review</a:t>
            </a:r>
          </a:p>
          <a:p>
            <a:pPr lvl="2"/>
            <a:r>
              <a:rPr lang="en-US" dirty="0">
                <a:latin typeface="Arial" pitchFamily="34" charset="0"/>
                <a:ea typeface="ＭＳ Ｐゴシック"/>
              </a:rPr>
              <a:t>Quality Policy and Objectives</a:t>
            </a:r>
          </a:p>
          <a:p>
            <a:pPr lvl="2"/>
            <a:r>
              <a:rPr lang="en-US" dirty="0">
                <a:latin typeface="Arial" pitchFamily="34" charset="0"/>
                <a:ea typeface="ＭＳ Ｐゴシック"/>
              </a:rPr>
              <a:t>Process Performance and Product Conformity</a:t>
            </a:r>
          </a:p>
          <a:p>
            <a:pPr lvl="2"/>
            <a:r>
              <a:rPr lang="en-US" dirty="0">
                <a:latin typeface="Arial" pitchFamily="34" charset="0"/>
                <a:ea typeface="ＭＳ Ｐゴシック"/>
              </a:rPr>
              <a:t>Status of Corrective and Preventative Actions</a:t>
            </a:r>
          </a:p>
          <a:p>
            <a:pPr lvl="2"/>
            <a:r>
              <a:rPr lang="en-US" dirty="0">
                <a:latin typeface="Arial" pitchFamily="34" charset="0"/>
                <a:ea typeface="ＭＳ Ｐゴシック"/>
              </a:rPr>
              <a:t>Customer Feedback Analysis</a:t>
            </a:r>
          </a:p>
          <a:p>
            <a:pPr lvl="2"/>
            <a:r>
              <a:rPr lang="en-US" dirty="0">
                <a:latin typeface="Arial" pitchFamily="34" charset="0"/>
                <a:ea typeface="ＭＳ Ｐゴシック"/>
              </a:rPr>
              <a:t>Decisions and Actions for improvements</a:t>
            </a:r>
          </a:p>
          <a:p>
            <a:pPr lvl="2"/>
            <a:r>
              <a:rPr lang="en-US" dirty="0">
                <a:latin typeface="Arial" pitchFamily="34" charset="0"/>
                <a:ea typeface="ＭＳ Ｐゴシック"/>
              </a:rPr>
              <a:t>Resource needs</a:t>
            </a:r>
          </a:p>
          <a:p>
            <a:endParaRPr lang="en-US" dirty="0">
              <a:latin typeface="Arial" pitchFamily="34" charset="0"/>
              <a:ea typeface="ＭＳ Ｐゴシック"/>
              <a:cs typeface="ＭＳ Ｐゴシック"/>
            </a:endParaRPr>
          </a:p>
        </p:txBody>
      </p:sp>
      <p:sp>
        <p:nvSpPr>
          <p:cNvPr id="10244" name="Title 4"/>
          <p:cNvSpPr>
            <a:spLocks noGrp="1"/>
          </p:cNvSpPr>
          <p:nvPr>
            <p:ph type="title"/>
          </p:nvPr>
        </p:nvSpPr>
        <p:spPr/>
        <p:txBody>
          <a:bodyPr/>
          <a:lstStyle/>
          <a:p>
            <a:r>
              <a:rPr lang="en-US" dirty="0">
                <a:latin typeface="Arial" pitchFamily="34" charset="0"/>
                <a:ea typeface="ＭＳ Ｐゴシック"/>
                <a:cs typeface="ＭＳ Ｐゴシック"/>
              </a:rPr>
              <a:t>ISO 9001 Quality Standard</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10</a:t>
            </a:fld>
            <a:endParaRPr lang="en-US" dirty="0"/>
          </a:p>
        </p:txBody>
      </p:sp>
      <p:sp>
        <p:nvSpPr>
          <p:cNvPr id="2" name="Rectangle 1"/>
          <p:cNvSpPr/>
          <p:nvPr/>
        </p:nvSpPr>
        <p:spPr>
          <a:xfrm>
            <a:off x="2781300" y="3358243"/>
            <a:ext cx="1295400" cy="236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Customers</a:t>
            </a:r>
          </a:p>
        </p:txBody>
      </p:sp>
      <p:sp>
        <p:nvSpPr>
          <p:cNvPr id="3" name="Rectangle 2"/>
          <p:cNvSpPr/>
          <p:nvPr/>
        </p:nvSpPr>
        <p:spPr>
          <a:xfrm>
            <a:off x="2857253" y="5202165"/>
            <a:ext cx="1148444" cy="457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Requirements</a:t>
            </a:r>
          </a:p>
        </p:txBody>
      </p:sp>
      <p:sp>
        <p:nvSpPr>
          <p:cNvPr id="8" name="Rectangle 7"/>
          <p:cNvSpPr/>
          <p:nvPr/>
        </p:nvSpPr>
        <p:spPr>
          <a:xfrm>
            <a:off x="7564569" y="3358243"/>
            <a:ext cx="1295400" cy="23622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a:t>Customers</a:t>
            </a:r>
          </a:p>
        </p:txBody>
      </p:sp>
      <p:sp>
        <p:nvSpPr>
          <p:cNvPr id="9" name="Rectangle 8"/>
          <p:cNvSpPr/>
          <p:nvPr/>
        </p:nvSpPr>
        <p:spPr>
          <a:xfrm>
            <a:off x="7621023" y="4310743"/>
            <a:ext cx="1148444" cy="457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Satisfaction</a:t>
            </a:r>
          </a:p>
        </p:txBody>
      </p:sp>
      <p:sp>
        <p:nvSpPr>
          <p:cNvPr id="4" name="Oval 3"/>
          <p:cNvSpPr/>
          <p:nvPr/>
        </p:nvSpPr>
        <p:spPr>
          <a:xfrm>
            <a:off x="4286251" y="3134468"/>
            <a:ext cx="2920093" cy="28097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432867" y="4262585"/>
            <a:ext cx="1148444" cy="543458"/>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Resource Management</a:t>
            </a:r>
          </a:p>
        </p:txBody>
      </p:sp>
      <p:sp>
        <p:nvSpPr>
          <p:cNvPr id="12" name="Rectangle 11"/>
          <p:cNvSpPr/>
          <p:nvPr/>
        </p:nvSpPr>
        <p:spPr>
          <a:xfrm>
            <a:off x="5848353" y="4262585"/>
            <a:ext cx="1148444" cy="538015"/>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Measurement, Analysis and Improvement</a:t>
            </a:r>
          </a:p>
        </p:txBody>
      </p:sp>
      <p:sp>
        <p:nvSpPr>
          <p:cNvPr id="13" name="Rectangle 12"/>
          <p:cNvSpPr/>
          <p:nvPr/>
        </p:nvSpPr>
        <p:spPr>
          <a:xfrm>
            <a:off x="5160522" y="5141087"/>
            <a:ext cx="1148444" cy="57935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Product Realization</a:t>
            </a:r>
          </a:p>
        </p:txBody>
      </p:sp>
      <p:sp>
        <p:nvSpPr>
          <p:cNvPr id="14" name="Rectangle 13"/>
          <p:cNvSpPr/>
          <p:nvPr/>
        </p:nvSpPr>
        <p:spPr>
          <a:xfrm>
            <a:off x="5172075" y="3358243"/>
            <a:ext cx="1148444" cy="60877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Management Responsibility</a:t>
            </a:r>
          </a:p>
        </p:txBody>
      </p:sp>
      <p:sp>
        <p:nvSpPr>
          <p:cNvPr id="15" name="Rectangle 14"/>
          <p:cNvSpPr/>
          <p:nvPr/>
        </p:nvSpPr>
        <p:spPr>
          <a:xfrm>
            <a:off x="6649603" y="5202165"/>
            <a:ext cx="819491" cy="457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Product</a:t>
            </a:r>
          </a:p>
        </p:txBody>
      </p:sp>
      <p:cxnSp>
        <p:nvCxnSpPr>
          <p:cNvPr id="10" name="Straight Arrow Connector 9"/>
          <p:cNvCxnSpPr>
            <a:stCxn id="3" idx="3"/>
            <a:endCxn id="13" idx="1"/>
          </p:cNvCxnSpPr>
          <p:nvPr/>
        </p:nvCxnSpPr>
        <p:spPr>
          <a:xfrm>
            <a:off x="4005697" y="5430765"/>
            <a:ext cx="115482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469094" y="5475304"/>
            <a:ext cx="34009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005697" y="3677751"/>
            <a:ext cx="1154825" cy="0"/>
          </a:xfrm>
          <a:prstGeom prst="straightConnector1">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9" idx="1"/>
          </p:cNvCxnSpPr>
          <p:nvPr/>
        </p:nvCxnSpPr>
        <p:spPr>
          <a:xfrm>
            <a:off x="7128447" y="4515951"/>
            <a:ext cx="492576" cy="23392"/>
          </a:xfrm>
          <a:prstGeom prst="straightConnector1">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04800" y="5635973"/>
            <a:ext cx="577412" cy="0"/>
          </a:xfrm>
          <a:prstGeom prst="straightConnector1">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04800" y="5944218"/>
            <a:ext cx="577412"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066800" y="5497473"/>
            <a:ext cx="1600200" cy="276999"/>
          </a:xfrm>
          <a:prstGeom prst="rect">
            <a:avLst/>
          </a:prstGeom>
          <a:noFill/>
        </p:spPr>
        <p:txBody>
          <a:bodyPr wrap="square" rtlCol="0">
            <a:spAutoFit/>
          </a:bodyPr>
          <a:lstStyle/>
          <a:p>
            <a:r>
              <a:rPr lang="en-US" sz="1200" dirty="0"/>
              <a:t>information</a:t>
            </a:r>
          </a:p>
        </p:txBody>
      </p:sp>
      <p:sp>
        <p:nvSpPr>
          <p:cNvPr id="29" name="TextBox 28"/>
          <p:cNvSpPr txBox="1"/>
          <p:nvPr/>
        </p:nvSpPr>
        <p:spPr>
          <a:xfrm>
            <a:off x="1062595" y="5809984"/>
            <a:ext cx="1600200" cy="276999"/>
          </a:xfrm>
          <a:prstGeom prst="rect">
            <a:avLst/>
          </a:prstGeom>
          <a:noFill/>
        </p:spPr>
        <p:txBody>
          <a:bodyPr wrap="square" rtlCol="0">
            <a:spAutoFit/>
          </a:bodyPr>
          <a:lstStyle/>
          <a:p>
            <a:r>
              <a:rPr lang="en-US" sz="1200" dirty="0"/>
              <a:t>activities</a:t>
            </a:r>
          </a:p>
        </p:txBody>
      </p:sp>
      <p:sp>
        <p:nvSpPr>
          <p:cNvPr id="34" name="Bent Arrow 33"/>
          <p:cNvSpPr/>
          <p:nvPr/>
        </p:nvSpPr>
        <p:spPr>
          <a:xfrm rot="5684938" flipH="1">
            <a:off x="6337744" y="4867899"/>
            <a:ext cx="401488" cy="334346"/>
          </a:xfrm>
          <a:prstGeom prst="bentArrow">
            <a:avLst>
              <a:gd name="adj1" fmla="val 25000"/>
              <a:gd name="adj2" fmla="val 29242"/>
              <a:gd name="adj3" fmla="val 25000"/>
              <a:gd name="adj4" fmla="val 43750"/>
            </a:avLst>
          </a:prstGeom>
          <a:solidFill>
            <a:schemeClr val="bg1">
              <a:lumMod val="6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35" name="Straight Arrow Connector 34"/>
          <p:cNvCxnSpPr>
            <a:stCxn id="13" idx="3"/>
            <a:endCxn id="15" idx="1"/>
          </p:cNvCxnSpPr>
          <p:nvPr/>
        </p:nvCxnSpPr>
        <p:spPr>
          <a:xfrm>
            <a:off x="6308966" y="5430765"/>
            <a:ext cx="34063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0" name="Bent Arrow 39"/>
          <p:cNvSpPr/>
          <p:nvPr/>
        </p:nvSpPr>
        <p:spPr>
          <a:xfrm rot="209798" flipH="1">
            <a:off x="6405050" y="3774571"/>
            <a:ext cx="401488" cy="334346"/>
          </a:xfrm>
          <a:prstGeom prst="bentArrow">
            <a:avLst>
              <a:gd name="adj1" fmla="val 25000"/>
              <a:gd name="adj2" fmla="val 29242"/>
              <a:gd name="adj3" fmla="val 25000"/>
              <a:gd name="adj4" fmla="val 43750"/>
            </a:avLst>
          </a:prstGeom>
          <a:solidFill>
            <a:schemeClr val="bg1">
              <a:lumMod val="6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Bent Arrow 40"/>
          <p:cNvSpPr/>
          <p:nvPr/>
        </p:nvSpPr>
        <p:spPr>
          <a:xfrm rot="16389644" flipH="1">
            <a:off x="4613106" y="3799842"/>
            <a:ext cx="401488" cy="334346"/>
          </a:xfrm>
          <a:prstGeom prst="bentArrow">
            <a:avLst>
              <a:gd name="adj1" fmla="val 25000"/>
              <a:gd name="adj2" fmla="val 29242"/>
              <a:gd name="adj3" fmla="val 25000"/>
              <a:gd name="adj4" fmla="val 43750"/>
            </a:avLst>
          </a:prstGeom>
          <a:solidFill>
            <a:schemeClr val="bg1">
              <a:lumMod val="6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2" name="Bent Arrow 41"/>
          <p:cNvSpPr/>
          <p:nvPr/>
        </p:nvSpPr>
        <p:spPr>
          <a:xfrm rot="11196028" flipH="1">
            <a:off x="4615820" y="4948476"/>
            <a:ext cx="401488" cy="334346"/>
          </a:xfrm>
          <a:prstGeom prst="bentArrow">
            <a:avLst>
              <a:gd name="adj1" fmla="val 25000"/>
              <a:gd name="adj2" fmla="val 29242"/>
              <a:gd name="adj3" fmla="val 25000"/>
              <a:gd name="adj4" fmla="val 43750"/>
            </a:avLst>
          </a:prstGeom>
          <a:solidFill>
            <a:schemeClr val="bg1">
              <a:lumMod val="6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4" name="Rectangle 43"/>
          <p:cNvSpPr/>
          <p:nvPr/>
        </p:nvSpPr>
        <p:spPr>
          <a:xfrm>
            <a:off x="5719082" y="2093253"/>
            <a:ext cx="2090107" cy="759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Continual Improvement of the Quality System</a:t>
            </a:r>
          </a:p>
        </p:txBody>
      </p:sp>
      <p:sp>
        <p:nvSpPr>
          <p:cNvPr id="45" name="Bent Arrow 44"/>
          <p:cNvSpPr/>
          <p:nvPr/>
        </p:nvSpPr>
        <p:spPr>
          <a:xfrm rot="4074263" flipH="1">
            <a:off x="6837040" y="3061564"/>
            <a:ext cx="401488" cy="334346"/>
          </a:xfrm>
          <a:prstGeom prst="bentArrow">
            <a:avLst>
              <a:gd name="adj1" fmla="val 25000"/>
              <a:gd name="adj2" fmla="val 29242"/>
              <a:gd name="adj3" fmla="val 25000"/>
              <a:gd name="adj4" fmla="val 43750"/>
            </a:avLst>
          </a:prstGeom>
          <a:solidFill>
            <a:schemeClr val="bg1">
              <a:lumMod val="6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7128447" y="5830001"/>
            <a:ext cx="1801229" cy="276999"/>
          </a:xfrm>
          <a:prstGeom prst="rect">
            <a:avLst/>
          </a:prstGeom>
          <a:noFill/>
        </p:spPr>
        <p:txBody>
          <a:bodyPr wrap="square" rtlCol="0">
            <a:spAutoFit/>
          </a:bodyPr>
          <a:lstStyle/>
          <a:p>
            <a:r>
              <a:rPr lang="en-US" sz="1200" dirty="0"/>
              <a:t>taken from ISO 9001</a:t>
            </a:r>
          </a:p>
        </p:txBody>
      </p:sp>
    </p:spTree>
    <p:extLst>
      <p:ext uri="{BB962C8B-B14F-4D97-AF65-F5344CB8AC3E}">
        <p14:creationId xmlns:p14="http://schemas.microsoft.com/office/powerpoint/2010/main" val="62219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Quality Policy and Objectives</a:t>
            </a:r>
          </a:p>
          <a:p>
            <a:pPr marL="211709" lvl="1" indent="0">
              <a:buNone/>
            </a:pPr>
            <a:r>
              <a:rPr lang="en-US" dirty="0"/>
              <a:t>Through a strategy of continuous improvement and teamwork, the Control System Studio Collaboration is dedicated to supplying control system tools for machine and experiment operator interfaces, automation and service integration to enable our users to achieve their scientific objectives.</a:t>
            </a:r>
          </a:p>
          <a:p>
            <a:pPr marL="211709" lvl="1" indent="0">
              <a:buNone/>
            </a:pPr>
            <a:r>
              <a:rPr lang="en-US" dirty="0"/>
              <a:t>  </a:t>
            </a:r>
          </a:p>
          <a:p>
            <a:pPr marL="211709" lvl="1" indent="0">
              <a:buNone/>
            </a:pPr>
            <a:r>
              <a:rPr lang="en-US" dirty="0"/>
              <a:t>The foundation for achieving our commitment is based on:</a:t>
            </a:r>
          </a:p>
          <a:p>
            <a:pPr lvl="1"/>
            <a:r>
              <a:rPr lang="en-US" dirty="0"/>
              <a:t>understanding and meeting the requirements of our users,</a:t>
            </a:r>
          </a:p>
          <a:p>
            <a:pPr lvl="1"/>
            <a:r>
              <a:rPr lang="en-US" dirty="0"/>
              <a:t>continuously improving all processes related to the Control System Studio product,</a:t>
            </a:r>
          </a:p>
          <a:p>
            <a:pPr lvl="1"/>
            <a:r>
              <a:rPr lang="en-US" dirty="0"/>
              <a:t>effectively utilizing the creative talents in the collaboration,</a:t>
            </a:r>
          </a:p>
          <a:p>
            <a:pPr lvl="1"/>
            <a:r>
              <a:rPr lang="en-US" dirty="0"/>
              <a:t>and meeting statutory, regulatory, and other requirements.</a:t>
            </a:r>
          </a:p>
          <a:p>
            <a:r>
              <a:rPr lang="en-US" dirty="0"/>
              <a:t>Objective:</a:t>
            </a:r>
          </a:p>
          <a:p>
            <a:pPr lvl="1"/>
            <a:r>
              <a:rPr lang="en-US" dirty="0"/>
              <a:t>90% User satisfaction from registered sites with a site representative</a:t>
            </a:r>
          </a:p>
          <a:p>
            <a:pPr lvl="1"/>
            <a:r>
              <a:rPr lang="en-US" dirty="0"/>
              <a:t>90% Developer satisfaction from registered sites with a site representative</a:t>
            </a:r>
          </a:p>
        </p:txBody>
      </p:sp>
      <p:sp>
        <p:nvSpPr>
          <p:cNvPr id="3" name="Title 2"/>
          <p:cNvSpPr>
            <a:spLocks noGrp="1"/>
          </p:cNvSpPr>
          <p:nvPr>
            <p:ph type="title"/>
          </p:nvPr>
        </p:nvSpPr>
        <p:spPr/>
        <p:txBody>
          <a:bodyPr/>
          <a:lstStyle/>
          <a:p>
            <a:r>
              <a:rPr lang="en-US" dirty="0"/>
              <a:t>Management Review</a:t>
            </a:r>
          </a:p>
        </p:txBody>
      </p:sp>
      <p:sp>
        <p:nvSpPr>
          <p:cNvPr id="4" name="Footer Placeholder 3"/>
          <p:cNvSpPr>
            <a:spLocks noGrp="1"/>
          </p:cNvSpPr>
          <p:nvPr>
            <p:ph type="ftr" sz="quarter" idx="10"/>
          </p:nvPr>
        </p:nvSpPr>
        <p:spPr/>
        <p:txBody>
          <a:bodyPr/>
          <a:lstStyle/>
          <a:p>
            <a:pPr>
              <a:defRPr/>
            </a:pPr>
            <a:r>
              <a:rPr lang="en-US"/>
              <a:t>E. Berryman, June 2018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smtClean="0"/>
              <a:pPr>
                <a:defRPr/>
              </a:pPr>
              <a:t>11</a:t>
            </a:fld>
            <a:endParaRPr lang="en-US"/>
          </a:p>
        </p:txBody>
      </p:sp>
    </p:spTree>
    <p:extLst>
      <p:ext uri="{BB962C8B-B14F-4D97-AF65-F5344CB8AC3E}">
        <p14:creationId xmlns:p14="http://schemas.microsoft.com/office/powerpoint/2010/main" val="2971857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79705" indent="-179705"/>
            <a:r>
              <a:rPr lang="en-US" dirty="0">
                <a:cs typeface="Arial"/>
              </a:rPr>
              <a:t>Summary of quotes from feedback</a:t>
            </a:r>
          </a:p>
          <a:p>
            <a:pPr marL="363220" lvl="1" indent="-151130"/>
            <a:r>
              <a:rPr lang="en-US" dirty="0"/>
              <a:t>Integrated environment</a:t>
            </a:r>
            <a:endParaRPr lang="en-US" dirty="0">
              <a:cs typeface="Arial"/>
            </a:endParaRPr>
          </a:p>
          <a:p>
            <a:pPr marL="590550" lvl="2" indent="-160655">
              <a:spcBef>
                <a:spcPts val="200"/>
              </a:spcBef>
            </a:pPr>
            <a:r>
              <a:rPr lang="en-US" dirty="0">
                <a:solidFill>
                  <a:srgbClr val="000000"/>
                </a:solidFill>
                <a:cs typeface="Arial"/>
              </a:rPr>
              <a:t>right click -&gt; send PV name to another plug-in saves me a lot of time</a:t>
            </a:r>
          </a:p>
          <a:p>
            <a:pPr marL="590550" lvl="2" indent="-160655">
              <a:spcBef>
                <a:spcPts val="200"/>
              </a:spcBef>
            </a:pPr>
            <a:r>
              <a:rPr lang="en-US" dirty="0">
                <a:solidFill>
                  <a:srgbClr val="000000"/>
                </a:solidFill>
                <a:cs typeface="Arial"/>
              </a:rPr>
              <a:t>I like the concept of a well-integrated set of tools that can share data</a:t>
            </a:r>
          </a:p>
          <a:p>
            <a:pPr marL="590550" lvl="2" indent="-160655">
              <a:spcBef>
                <a:spcPts val="200"/>
              </a:spcBef>
            </a:pPr>
            <a:r>
              <a:rPr lang="en-US" dirty="0">
                <a:cs typeface="Arial"/>
              </a:rPr>
              <a:t>Integration of the </a:t>
            </a:r>
            <a:r>
              <a:rPr lang="en-US" dirty="0" err="1">
                <a:cs typeface="Arial"/>
              </a:rPr>
              <a:t>olog</a:t>
            </a:r>
            <a:r>
              <a:rPr lang="en-US" dirty="0">
                <a:cs typeface="Arial"/>
              </a:rPr>
              <a:t>, channel navigator, and chart/archiver features are useful</a:t>
            </a:r>
          </a:p>
          <a:p>
            <a:pPr marL="590550" lvl="2" indent="-160655">
              <a:spcBef>
                <a:spcPts val="200"/>
              </a:spcBef>
            </a:pPr>
            <a:r>
              <a:rPr lang="en-US" dirty="0">
                <a:cs typeface="Arial"/>
              </a:rPr>
              <a:t>Everything in one place</a:t>
            </a:r>
          </a:p>
          <a:p>
            <a:pPr marL="363220" lvl="1" indent="-151130">
              <a:spcBef>
                <a:spcPts val="200"/>
              </a:spcBef>
            </a:pPr>
            <a:r>
              <a:rPr lang="en-US" dirty="0">
                <a:cs typeface="Arial"/>
              </a:rPr>
              <a:t>Applications</a:t>
            </a:r>
          </a:p>
          <a:p>
            <a:pPr marL="590550" lvl="2" indent="-160655">
              <a:spcBef>
                <a:spcPts val="200"/>
              </a:spcBef>
            </a:pPr>
            <a:r>
              <a:rPr lang="en-US" dirty="0">
                <a:cs typeface="Arial"/>
              </a:rPr>
              <a:t>The editor is really useful. CSS makes it really easy and fast to create prototype UIs</a:t>
            </a:r>
          </a:p>
          <a:p>
            <a:pPr marL="590550" lvl="2" indent="-160655">
              <a:spcBef>
                <a:spcPts val="200"/>
              </a:spcBef>
            </a:pPr>
            <a:r>
              <a:rPr lang="en-US" dirty="0">
                <a:cs typeface="Arial"/>
              </a:rPr>
              <a:t>source code free creation of GUIs (we use BOY)</a:t>
            </a:r>
          </a:p>
          <a:p>
            <a:pPr marL="590550" lvl="2" indent="-160655">
              <a:spcBef>
                <a:spcPts val="200"/>
              </a:spcBef>
            </a:pPr>
            <a:r>
              <a:rPr lang="en-US" dirty="0">
                <a:cs typeface="Arial"/>
              </a:rPr>
              <a:t>Easy to create GUI's that interact with EPICS PV’s</a:t>
            </a:r>
          </a:p>
          <a:p>
            <a:pPr marL="590550" lvl="2" indent="-160655">
              <a:spcBef>
                <a:spcPts val="200"/>
              </a:spcBef>
            </a:pPr>
            <a:r>
              <a:rPr lang="en-US" dirty="0">
                <a:cs typeface="Arial"/>
              </a:rPr>
              <a:t>easy access to PVs, easy search engine, well integrated with archiver and logbook</a:t>
            </a:r>
          </a:p>
          <a:p>
            <a:pPr marL="590550" lvl="2" indent="-160655">
              <a:spcBef>
                <a:spcPts val="200"/>
              </a:spcBef>
            </a:pPr>
            <a:endParaRPr lang="en-US" dirty="0">
              <a:cs typeface="Arial"/>
            </a:endParaRPr>
          </a:p>
          <a:p>
            <a:pPr marL="363220" lvl="1" indent="-151130">
              <a:spcBef>
                <a:spcPts val="200"/>
              </a:spcBef>
            </a:pPr>
            <a:endParaRPr lang="en-US" dirty="0">
              <a:cs typeface="Arial"/>
            </a:endParaRPr>
          </a:p>
          <a:p>
            <a:pPr marL="363220" lvl="1" indent="-151130"/>
            <a:endParaRPr lang="en-US" dirty="0">
              <a:cs typeface="Arial"/>
            </a:endParaRPr>
          </a:p>
        </p:txBody>
      </p:sp>
      <p:sp>
        <p:nvSpPr>
          <p:cNvPr id="3" name="Title 2"/>
          <p:cNvSpPr>
            <a:spLocks noGrp="1"/>
          </p:cNvSpPr>
          <p:nvPr>
            <p:ph type="title"/>
          </p:nvPr>
        </p:nvSpPr>
        <p:spPr>
          <a:xfrm>
            <a:off x="76200" y="99728"/>
            <a:ext cx="8991600" cy="857830"/>
          </a:xfrm>
        </p:spPr>
        <p:txBody>
          <a:bodyPr/>
          <a:lstStyle/>
          <a:p>
            <a:r>
              <a:rPr lang="en-US" dirty="0"/>
              <a:t>Customer Feedback</a:t>
            </a:r>
            <a:br>
              <a:rPr lang="en-US" dirty="0">
                <a:cs typeface="Arial"/>
              </a:rPr>
            </a:br>
            <a:r>
              <a:rPr lang="en-US" sz="2800" dirty="0">
                <a:cs typeface="Arial"/>
              </a:rPr>
              <a:t>When it works, I like it</a:t>
            </a:r>
          </a:p>
        </p:txBody>
      </p:sp>
      <p:sp>
        <p:nvSpPr>
          <p:cNvPr id="4" name="Footer Placeholder 3"/>
          <p:cNvSpPr>
            <a:spLocks noGrp="1"/>
          </p:cNvSpPr>
          <p:nvPr>
            <p:ph type="ftr" sz="quarter" idx="10"/>
          </p:nvPr>
        </p:nvSpPr>
        <p:spPr/>
        <p:txBody>
          <a:bodyPr/>
          <a:lstStyle/>
          <a:p>
            <a:pPr>
              <a:defRPr/>
            </a:pPr>
            <a:r>
              <a:rPr lang="en-US"/>
              <a:t>E. Berryman, June 2018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smtClean="0"/>
              <a:pPr>
                <a:defRPr/>
              </a:pPr>
              <a:t>12</a:t>
            </a:fld>
            <a:endParaRPr lang="en-US"/>
          </a:p>
        </p:txBody>
      </p:sp>
    </p:spTree>
    <p:extLst>
      <p:ext uri="{BB962C8B-B14F-4D97-AF65-F5344CB8AC3E}">
        <p14:creationId xmlns:p14="http://schemas.microsoft.com/office/powerpoint/2010/main" val="313625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79705" indent="-179705"/>
            <a:r>
              <a:rPr lang="en-US" dirty="0">
                <a:cs typeface="Arial"/>
              </a:rPr>
              <a:t>Summary of quotes from feedback</a:t>
            </a:r>
            <a:endParaRPr lang="en-US" dirty="0"/>
          </a:p>
          <a:p>
            <a:pPr marL="363220" lvl="1" indent="-151130">
              <a:spcBef>
                <a:spcPts val="200"/>
              </a:spcBef>
            </a:pPr>
            <a:r>
              <a:rPr lang="en-US" dirty="0">
                <a:cs typeface="Arial"/>
              </a:rPr>
              <a:t>Managing the Product</a:t>
            </a:r>
          </a:p>
          <a:p>
            <a:pPr marL="590550" lvl="2" indent="-160655">
              <a:spcBef>
                <a:spcPts val="200"/>
              </a:spcBef>
            </a:pPr>
            <a:r>
              <a:rPr lang="en-US" dirty="0">
                <a:cs typeface="Arial"/>
              </a:rPr>
              <a:t>Big labs seem to have their experts but I'm under the impression that smaller labs are struggling and so am I when "my expert" is not available</a:t>
            </a:r>
          </a:p>
          <a:p>
            <a:pPr marL="590550" lvl="2" indent="-160655">
              <a:spcBef>
                <a:spcPts val="200"/>
              </a:spcBef>
            </a:pPr>
            <a:r>
              <a:rPr lang="en-US" dirty="0">
                <a:cs typeface="Arial"/>
              </a:rPr>
              <a:t>Spend a long time to start a product in Eclipse and Export it. RCP is really hard and sometimes misunderstood technology</a:t>
            </a:r>
          </a:p>
          <a:p>
            <a:pPr marL="590550" lvl="2" indent="-160655">
              <a:spcBef>
                <a:spcPts val="200"/>
              </a:spcBef>
            </a:pPr>
            <a:r>
              <a:rPr lang="en-US" dirty="0">
                <a:cs typeface="Arial"/>
              </a:rPr>
              <a:t>Pretty steep learning curve if you want to make code changes yourself, but I guess that is to be expected with such a large product</a:t>
            </a:r>
          </a:p>
          <a:p>
            <a:pPr marL="363220" lvl="1" indent="-151130">
              <a:spcBef>
                <a:spcPts val="200"/>
              </a:spcBef>
            </a:pPr>
            <a:r>
              <a:rPr lang="en-US" dirty="0">
                <a:cs typeface="Arial"/>
              </a:rPr>
              <a:t>Slow and crashes</a:t>
            </a:r>
          </a:p>
          <a:p>
            <a:pPr marL="590550" lvl="2" indent="-160655">
              <a:spcBef>
                <a:spcPts val="200"/>
              </a:spcBef>
              <a:buFont typeface="Lucida Grande" pitchFamily="34" charset="0"/>
            </a:pPr>
            <a:r>
              <a:rPr lang="en-US" dirty="0">
                <a:cs typeface="Arial"/>
              </a:rPr>
              <a:t>BOY leads to crashes way too often</a:t>
            </a:r>
          </a:p>
          <a:p>
            <a:pPr marL="590550" lvl="2" indent="-160655">
              <a:spcBef>
                <a:spcPts val="200"/>
              </a:spcBef>
              <a:buFont typeface="Lucida Grande" pitchFamily="34" charset="0"/>
            </a:pPr>
            <a:r>
              <a:rPr lang="en-US" dirty="0">
                <a:cs typeface="Arial"/>
              </a:rPr>
              <a:t>In general CSS also needs too much resources (disk space, RAM, CPU)</a:t>
            </a:r>
          </a:p>
          <a:p>
            <a:pPr marL="363220" lvl="1" indent="-151130">
              <a:spcBef>
                <a:spcPts val="200"/>
              </a:spcBef>
            </a:pPr>
            <a:r>
              <a:rPr lang="en-US" dirty="0">
                <a:cs typeface="Arial"/>
              </a:rPr>
              <a:t>Workspaces and windows</a:t>
            </a:r>
          </a:p>
          <a:p>
            <a:pPr marL="590550" lvl="2" indent="-160655">
              <a:spcBef>
                <a:spcPts val="200"/>
              </a:spcBef>
            </a:pPr>
            <a:r>
              <a:rPr lang="en-US" dirty="0">
                <a:cs typeface="Arial"/>
              </a:rPr>
              <a:t>Workspace management is haphazard and inconsistent</a:t>
            </a:r>
          </a:p>
          <a:p>
            <a:pPr marL="590550" lvl="2" indent="-160655">
              <a:spcBef>
                <a:spcPts val="200"/>
              </a:spcBef>
            </a:pPr>
            <a:r>
              <a:rPr lang="en-US" dirty="0">
                <a:cs typeface="Arial"/>
              </a:rPr>
              <a:t>The CS-Studio interface is usually larger than the screens being displayed, which wastes monitor space for other applications</a:t>
            </a:r>
          </a:p>
          <a:p>
            <a:pPr marL="363220" lvl="1" indent="-151130">
              <a:spcBef>
                <a:spcPts val="200"/>
              </a:spcBef>
            </a:pPr>
            <a:r>
              <a:rPr lang="en-US" dirty="0">
                <a:cs typeface="Arial"/>
              </a:rPr>
              <a:t>Training</a:t>
            </a:r>
          </a:p>
          <a:p>
            <a:pPr marL="590550" lvl="2" indent="-160655">
              <a:spcBef>
                <a:spcPts val="200"/>
              </a:spcBef>
              <a:buFont typeface="Lucida Grande" pitchFamily="34" charset="0"/>
            </a:pPr>
            <a:r>
              <a:rPr lang="en-US" dirty="0">
                <a:cs typeface="Arial"/>
              </a:rPr>
              <a:t>There needs to be a better self-guided training process for those that are new to CS-Studio so that the full potential of the tool can be realized more in depth</a:t>
            </a:r>
          </a:p>
          <a:p>
            <a:pPr marL="590550" lvl="2" indent="-160655">
              <a:spcBef>
                <a:spcPts val="200"/>
              </a:spcBef>
              <a:buFont typeface="Lucida Grande" pitchFamily="34" charset="0"/>
            </a:pPr>
            <a:endParaRPr lang="en-US" dirty="0">
              <a:cs typeface="Arial"/>
            </a:endParaRPr>
          </a:p>
          <a:p>
            <a:pPr marL="363220" lvl="1" indent="-151130">
              <a:spcBef>
                <a:spcPts val="200"/>
              </a:spcBef>
            </a:pPr>
            <a:endParaRPr lang="en-US" dirty="0">
              <a:cs typeface="Arial"/>
            </a:endParaRPr>
          </a:p>
          <a:p>
            <a:pPr marL="363220" lvl="1" indent="-151130">
              <a:spcBef>
                <a:spcPts val="200"/>
              </a:spcBef>
            </a:pPr>
            <a:endParaRPr lang="en-US" dirty="0">
              <a:cs typeface="Arial"/>
            </a:endParaRPr>
          </a:p>
          <a:p>
            <a:pPr marL="363220" lvl="1" indent="-151130"/>
            <a:endParaRPr lang="en-US" dirty="0">
              <a:cs typeface="Arial"/>
            </a:endParaRPr>
          </a:p>
        </p:txBody>
      </p:sp>
      <p:sp>
        <p:nvSpPr>
          <p:cNvPr id="3" name="Title 2"/>
          <p:cNvSpPr>
            <a:spLocks noGrp="1"/>
          </p:cNvSpPr>
          <p:nvPr>
            <p:ph type="title"/>
          </p:nvPr>
        </p:nvSpPr>
        <p:spPr>
          <a:xfrm>
            <a:off x="76200" y="99728"/>
            <a:ext cx="8991600" cy="857830"/>
          </a:xfrm>
        </p:spPr>
        <p:txBody>
          <a:bodyPr/>
          <a:lstStyle/>
          <a:p>
            <a:r>
              <a:rPr lang="en-US" dirty="0"/>
              <a:t>Customer Feedback</a:t>
            </a:r>
            <a:br>
              <a:rPr lang="en-US" dirty="0">
                <a:cs typeface="Arial"/>
              </a:rPr>
            </a:br>
            <a:r>
              <a:rPr lang="en-US" sz="2800" dirty="0">
                <a:cs typeface="Arial"/>
              </a:rPr>
              <a:t>When it does not work, I hate it</a:t>
            </a:r>
          </a:p>
        </p:txBody>
      </p:sp>
      <p:sp>
        <p:nvSpPr>
          <p:cNvPr id="4" name="Footer Placeholder 3"/>
          <p:cNvSpPr>
            <a:spLocks noGrp="1"/>
          </p:cNvSpPr>
          <p:nvPr>
            <p:ph type="ftr" sz="quarter" idx="10"/>
          </p:nvPr>
        </p:nvSpPr>
        <p:spPr/>
        <p:txBody>
          <a:bodyPr/>
          <a:lstStyle/>
          <a:p>
            <a:pPr>
              <a:defRPr/>
            </a:pPr>
            <a:r>
              <a:rPr lang="en-US"/>
              <a:t>E. Berryman, June 2018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smtClean="0"/>
              <a:pPr>
                <a:defRPr/>
              </a:pPr>
              <a:t>13</a:t>
            </a:fld>
            <a:endParaRPr lang="en-US"/>
          </a:p>
        </p:txBody>
      </p:sp>
    </p:spTree>
    <p:extLst>
      <p:ext uri="{BB962C8B-B14F-4D97-AF65-F5344CB8AC3E}">
        <p14:creationId xmlns:p14="http://schemas.microsoft.com/office/powerpoint/2010/main" val="378753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79705" indent="-179705">
              <a:spcBef>
                <a:spcPts val="200"/>
              </a:spcBef>
            </a:pPr>
            <a:r>
              <a:rPr lang="en-US" dirty="0">
                <a:cs typeface="Arial"/>
              </a:rPr>
              <a:t>Management Review 2016</a:t>
            </a:r>
            <a:endParaRPr lang="en-US" dirty="0"/>
          </a:p>
          <a:p>
            <a:pPr marL="363220" lvl="1" indent="-151130"/>
            <a:r>
              <a:rPr lang="en-US" dirty="0">
                <a:cs typeface="Arial"/>
              </a:rPr>
              <a:t>Improvement Actions included investigate Boy replacement (Display Builder), prototype started June 2015</a:t>
            </a:r>
          </a:p>
          <a:p>
            <a:pPr marL="363220" lvl="1" indent="-151130"/>
            <a:r>
              <a:rPr lang="en-US" dirty="0">
                <a:cs typeface="Arial"/>
              </a:rPr>
              <a:t>Project made to improve build environment</a:t>
            </a:r>
          </a:p>
          <a:p>
            <a:pPr marL="179705" indent="-179705">
              <a:spcBef>
                <a:spcPts val="200"/>
              </a:spcBef>
              <a:buFont typeface="Wingdings" pitchFamily="34" charset="0"/>
              <a:buChar char="§"/>
            </a:pPr>
            <a:r>
              <a:rPr lang="en-US" dirty="0">
                <a:cs typeface="Arial"/>
              </a:rPr>
              <a:t>Management Review 2017</a:t>
            </a:r>
          </a:p>
          <a:p>
            <a:pPr marL="363220" lvl="1" indent="-151130">
              <a:spcBef>
                <a:spcPts val="200"/>
              </a:spcBef>
            </a:pPr>
            <a:r>
              <a:rPr lang="en-US" dirty="0">
                <a:cs typeface="Arial"/>
              </a:rPr>
              <a:t>Eclipse issues a constant theme; development/build and unsolved </a:t>
            </a:r>
            <a:r>
              <a:rPr lang="en-US" dirty="0" err="1">
                <a:cs typeface="Arial"/>
              </a:rPr>
              <a:t>Github</a:t>
            </a:r>
            <a:r>
              <a:rPr lang="en-US" dirty="0">
                <a:cs typeface="Arial"/>
              </a:rPr>
              <a:t> issues from users</a:t>
            </a:r>
          </a:p>
          <a:p>
            <a:pPr marL="363220" lvl="1" indent="-151130">
              <a:spcBef>
                <a:spcPts val="200"/>
              </a:spcBef>
            </a:pPr>
            <a:r>
              <a:rPr lang="en-US" dirty="0">
                <a:cs typeface="Arial"/>
              </a:rPr>
              <a:t>Improvement Actions included investigate Eclipse replacement (Phoebus)</a:t>
            </a:r>
            <a:endParaRPr lang="en-US" dirty="0"/>
          </a:p>
        </p:txBody>
      </p:sp>
      <p:sp>
        <p:nvSpPr>
          <p:cNvPr id="3" name="Title 2"/>
          <p:cNvSpPr>
            <a:spLocks noGrp="1"/>
          </p:cNvSpPr>
          <p:nvPr>
            <p:ph type="title"/>
          </p:nvPr>
        </p:nvSpPr>
        <p:spPr/>
        <p:txBody>
          <a:bodyPr/>
          <a:lstStyle/>
          <a:p>
            <a:r>
              <a:rPr lang="en-US" dirty="0"/>
              <a:t>Follow</a:t>
            </a:r>
            <a:r>
              <a:rPr lang="en-US" dirty="0">
                <a:cs typeface="Arial"/>
              </a:rPr>
              <a:t> up from Past Reviews</a:t>
            </a:r>
            <a:endParaRPr lang="en-US" dirty="0"/>
          </a:p>
        </p:txBody>
      </p:sp>
      <p:sp>
        <p:nvSpPr>
          <p:cNvPr id="4" name="Footer Placeholder 3"/>
          <p:cNvSpPr>
            <a:spLocks noGrp="1"/>
          </p:cNvSpPr>
          <p:nvPr>
            <p:ph type="ftr" sz="quarter" idx="10"/>
          </p:nvPr>
        </p:nvSpPr>
        <p:spPr/>
        <p:txBody>
          <a:bodyPr/>
          <a:lstStyle/>
          <a:p>
            <a:pPr>
              <a:defRPr/>
            </a:pPr>
            <a:r>
              <a:rPr lang="en-US"/>
              <a:t>E. Berryman, June 2018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smtClean="0"/>
              <a:pPr>
                <a:defRPr/>
              </a:pPr>
              <a:t>14</a:t>
            </a:fld>
            <a:endParaRPr lang="en-US"/>
          </a:p>
        </p:txBody>
      </p:sp>
    </p:spTree>
    <p:extLst>
      <p:ext uri="{BB962C8B-B14F-4D97-AF65-F5344CB8AC3E}">
        <p14:creationId xmlns:p14="http://schemas.microsoft.com/office/powerpoint/2010/main" val="231359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89331"/>
            <a:ext cx="8991600" cy="478624"/>
          </a:xfrm>
        </p:spPr>
        <p:txBody>
          <a:bodyPr/>
          <a:lstStyle/>
          <a:p>
            <a:r>
              <a:rPr lang="en-US" dirty="0">
                <a:cs typeface="Arial"/>
              </a:rPr>
              <a:t>Evolution</a:t>
            </a:r>
            <a:endParaRPr lang="en-US" dirty="0"/>
          </a:p>
        </p:txBody>
      </p:sp>
      <p:sp>
        <p:nvSpPr>
          <p:cNvPr id="4" name="Footer Placeholder 3"/>
          <p:cNvSpPr>
            <a:spLocks noGrp="1"/>
          </p:cNvSpPr>
          <p:nvPr>
            <p:ph type="ftr" sz="quarter" idx="10"/>
          </p:nvPr>
        </p:nvSpPr>
        <p:spPr/>
        <p:txBody>
          <a:bodyPr/>
          <a:lstStyle/>
          <a:p>
            <a:pPr>
              <a:defRPr/>
            </a:pPr>
            <a:r>
              <a:rPr lang="en-US"/>
              <a:t>E. Berryman, June 2018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smtClean="0"/>
              <a:pPr>
                <a:defRPr/>
              </a:pPr>
              <a:t>15</a:t>
            </a:fld>
            <a:endParaRPr lang="en-US"/>
          </a:p>
        </p:txBody>
      </p:sp>
      <p:sp>
        <p:nvSpPr>
          <p:cNvPr id="7" name="Content Placeholder 2">
            <a:extLst>
              <a:ext uri="{FF2B5EF4-FFF2-40B4-BE49-F238E27FC236}">
                <a16:creationId xmlns:a16="http://schemas.microsoft.com/office/drawing/2014/main" id="{07B67F41-C50D-4C88-AA56-BCD34B4CAA2B}"/>
              </a:ext>
            </a:extLst>
          </p:cNvPr>
          <p:cNvSpPr>
            <a:spLocks noGrp="1"/>
          </p:cNvSpPr>
          <p:nvPr/>
        </p:nvSpPr>
        <p:spPr>
          <a:xfrm>
            <a:off x="872603" y="5537512"/>
            <a:ext cx="2124380" cy="53587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Since ~2010</a:t>
            </a:r>
            <a:br>
              <a:rPr lang="en-US" sz="2400" dirty="0"/>
            </a:br>
            <a:endParaRPr lang="en-US" sz="2400" dirty="0"/>
          </a:p>
        </p:txBody>
      </p:sp>
      <p:sp>
        <p:nvSpPr>
          <p:cNvPr id="8" name="Rounded Rectangle 4">
            <a:extLst>
              <a:ext uri="{FF2B5EF4-FFF2-40B4-BE49-F238E27FC236}">
                <a16:creationId xmlns:a16="http://schemas.microsoft.com/office/drawing/2014/main" id="{B699C735-345F-416C-885E-56ED573A321D}"/>
              </a:ext>
            </a:extLst>
          </p:cNvPr>
          <p:cNvSpPr/>
          <p:nvPr/>
        </p:nvSpPr>
        <p:spPr>
          <a:xfrm>
            <a:off x="809434" y="4523969"/>
            <a:ext cx="2258291" cy="298034"/>
          </a:xfrm>
          <a:prstGeom prst="roundRect">
            <a:avLst/>
          </a:prstGeom>
          <a:solidFill>
            <a:schemeClr val="accent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Eclipse</a:t>
            </a:r>
          </a:p>
        </p:txBody>
      </p:sp>
      <p:sp>
        <p:nvSpPr>
          <p:cNvPr id="9" name="Rounded Rectangle 5">
            <a:extLst>
              <a:ext uri="{FF2B5EF4-FFF2-40B4-BE49-F238E27FC236}">
                <a16:creationId xmlns:a16="http://schemas.microsoft.com/office/drawing/2014/main" id="{E80A4FD6-28A9-4938-A60A-9C25FA72E6BD}"/>
              </a:ext>
            </a:extLst>
          </p:cNvPr>
          <p:cNvSpPr/>
          <p:nvPr/>
        </p:nvSpPr>
        <p:spPr>
          <a:xfrm>
            <a:off x="809434" y="3464840"/>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Channels</a:t>
            </a:r>
          </a:p>
        </p:txBody>
      </p:sp>
      <p:sp>
        <p:nvSpPr>
          <p:cNvPr id="10" name="Rounded Rectangle 6">
            <a:extLst>
              <a:ext uri="{FF2B5EF4-FFF2-40B4-BE49-F238E27FC236}">
                <a16:creationId xmlns:a16="http://schemas.microsoft.com/office/drawing/2014/main" id="{16C9C9A9-A2E7-49CD-B770-E3AB6BE6FBF2}"/>
              </a:ext>
            </a:extLst>
          </p:cNvPr>
          <p:cNvSpPr/>
          <p:nvPr/>
        </p:nvSpPr>
        <p:spPr>
          <a:xfrm>
            <a:off x="809435" y="2766840"/>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PV Table</a:t>
            </a:r>
          </a:p>
        </p:txBody>
      </p:sp>
      <p:sp>
        <p:nvSpPr>
          <p:cNvPr id="11" name="Rounded Rectangle 7">
            <a:extLst>
              <a:ext uri="{FF2B5EF4-FFF2-40B4-BE49-F238E27FC236}">
                <a16:creationId xmlns:a16="http://schemas.microsoft.com/office/drawing/2014/main" id="{311105F6-998B-4AEA-A6E4-1A74AF500A99}"/>
              </a:ext>
            </a:extLst>
          </p:cNvPr>
          <p:cNvSpPr/>
          <p:nvPr/>
        </p:nvSpPr>
        <p:spPr>
          <a:xfrm>
            <a:off x="809435" y="2424332"/>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Probe</a:t>
            </a:r>
          </a:p>
        </p:txBody>
      </p:sp>
      <p:sp>
        <p:nvSpPr>
          <p:cNvPr id="12" name="Rounded Rectangle 8">
            <a:extLst>
              <a:ext uri="{FF2B5EF4-FFF2-40B4-BE49-F238E27FC236}">
                <a16:creationId xmlns:a16="http://schemas.microsoft.com/office/drawing/2014/main" id="{E2249275-DDAA-4C3B-BAB0-E62827E03FB6}"/>
              </a:ext>
            </a:extLst>
          </p:cNvPr>
          <p:cNvSpPr/>
          <p:nvPr/>
        </p:nvSpPr>
        <p:spPr>
          <a:xfrm>
            <a:off x="809435" y="2080978"/>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PV Tree</a:t>
            </a:r>
          </a:p>
        </p:txBody>
      </p:sp>
      <p:sp>
        <p:nvSpPr>
          <p:cNvPr id="13" name="Rounded Rectangle 9">
            <a:extLst>
              <a:ext uri="{FF2B5EF4-FFF2-40B4-BE49-F238E27FC236}">
                <a16:creationId xmlns:a16="http://schemas.microsoft.com/office/drawing/2014/main" id="{6A4EF3F4-0E22-4C52-9BB8-0CC9394EA605}"/>
              </a:ext>
            </a:extLst>
          </p:cNvPr>
          <p:cNvSpPr/>
          <p:nvPr/>
        </p:nvSpPr>
        <p:spPr>
          <a:xfrm>
            <a:off x="809435" y="1737624"/>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Data Browser</a:t>
            </a:r>
          </a:p>
        </p:txBody>
      </p:sp>
      <p:sp>
        <p:nvSpPr>
          <p:cNvPr id="14" name="Rounded Rectangle 10">
            <a:extLst>
              <a:ext uri="{FF2B5EF4-FFF2-40B4-BE49-F238E27FC236}">
                <a16:creationId xmlns:a16="http://schemas.microsoft.com/office/drawing/2014/main" id="{1F488050-8803-4265-BE08-BE5F6C6DEA9A}"/>
              </a:ext>
            </a:extLst>
          </p:cNvPr>
          <p:cNvSpPr/>
          <p:nvPr/>
        </p:nvSpPr>
        <p:spPr>
          <a:xfrm>
            <a:off x="809436" y="1394270"/>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BOY</a:t>
            </a:r>
          </a:p>
        </p:txBody>
      </p:sp>
      <p:sp>
        <p:nvSpPr>
          <p:cNvPr id="15" name="Rounded Rectangle 11">
            <a:extLst>
              <a:ext uri="{FF2B5EF4-FFF2-40B4-BE49-F238E27FC236}">
                <a16:creationId xmlns:a16="http://schemas.microsoft.com/office/drawing/2014/main" id="{3F30E95D-CD14-4A90-91B3-4D747C2CD8A9}"/>
              </a:ext>
            </a:extLst>
          </p:cNvPr>
          <p:cNvSpPr/>
          <p:nvPr/>
        </p:nvSpPr>
        <p:spPr>
          <a:xfrm>
            <a:off x="809434" y="3812146"/>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Scan</a:t>
            </a:r>
          </a:p>
        </p:txBody>
      </p:sp>
      <p:sp>
        <p:nvSpPr>
          <p:cNvPr id="16" name="Rounded Rectangle 12">
            <a:extLst>
              <a:ext uri="{FF2B5EF4-FFF2-40B4-BE49-F238E27FC236}">
                <a16:creationId xmlns:a16="http://schemas.microsoft.com/office/drawing/2014/main" id="{93D5EA6D-EE04-428B-B3DF-1383AA58C053}"/>
              </a:ext>
            </a:extLst>
          </p:cNvPr>
          <p:cNvSpPr/>
          <p:nvPr/>
        </p:nvSpPr>
        <p:spPr>
          <a:xfrm>
            <a:off x="809434" y="4161732"/>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 more …</a:t>
            </a:r>
          </a:p>
        </p:txBody>
      </p:sp>
      <p:sp>
        <p:nvSpPr>
          <p:cNvPr id="17" name="Rounded Rectangle 31">
            <a:extLst>
              <a:ext uri="{FF2B5EF4-FFF2-40B4-BE49-F238E27FC236}">
                <a16:creationId xmlns:a16="http://schemas.microsoft.com/office/drawing/2014/main" id="{04F4A473-21EA-4410-BB34-440F04402C24}"/>
              </a:ext>
            </a:extLst>
          </p:cNvPr>
          <p:cNvSpPr/>
          <p:nvPr/>
        </p:nvSpPr>
        <p:spPr>
          <a:xfrm>
            <a:off x="809434" y="3115840"/>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Alarms</a:t>
            </a:r>
          </a:p>
        </p:txBody>
      </p:sp>
      <p:sp>
        <p:nvSpPr>
          <p:cNvPr id="18" name="Rounded Rectangle 52">
            <a:extLst>
              <a:ext uri="{FF2B5EF4-FFF2-40B4-BE49-F238E27FC236}">
                <a16:creationId xmlns:a16="http://schemas.microsoft.com/office/drawing/2014/main" id="{3199926A-C226-4A3E-974D-FD17A6CFA8E5}"/>
              </a:ext>
            </a:extLst>
          </p:cNvPr>
          <p:cNvSpPr/>
          <p:nvPr/>
        </p:nvSpPr>
        <p:spPr>
          <a:xfrm>
            <a:off x="809434" y="4884570"/>
            <a:ext cx="2258291" cy="298034"/>
          </a:xfrm>
          <a:prstGeom prst="roundRect">
            <a:avLst/>
          </a:prstGeom>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Java 8</a:t>
            </a:r>
          </a:p>
        </p:txBody>
      </p:sp>
      <p:sp>
        <p:nvSpPr>
          <p:cNvPr id="19" name="Content Placeholder 2">
            <a:extLst>
              <a:ext uri="{FF2B5EF4-FFF2-40B4-BE49-F238E27FC236}">
                <a16:creationId xmlns:a16="http://schemas.microsoft.com/office/drawing/2014/main" id="{DA17DC0B-39D0-4ADD-A4FB-D9C9817F600B}"/>
              </a:ext>
            </a:extLst>
          </p:cNvPr>
          <p:cNvSpPr>
            <a:spLocks noGrp="1"/>
          </p:cNvSpPr>
          <p:nvPr/>
        </p:nvSpPr>
        <p:spPr>
          <a:xfrm>
            <a:off x="3509566" y="5546994"/>
            <a:ext cx="2124380" cy="53587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Since 2016</a:t>
            </a:r>
            <a:br>
              <a:rPr lang="en-US" sz="2400" dirty="0"/>
            </a:br>
            <a:endParaRPr lang="en-US" sz="2400" dirty="0"/>
          </a:p>
        </p:txBody>
      </p:sp>
      <p:sp>
        <p:nvSpPr>
          <p:cNvPr id="20" name="Rounded Rectangle 4">
            <a:extLst>
              <a:ext uri="{FF2B5EF4-FFF2-40B4-BE49-F238E27FC236}">
                <a16:creationId xmlns:a16="http://schemas.microsoft.com/office/drawing/2014/main" id="{CB179449-D507-4E70-9E0E-6D5FA84B9F9A}"/>
              </a:ext>
            </a:extLst>
          </p:cNvPr>
          <p:cNvSpPr/>
          <p:nvPr/>
        </p:nvSpPr>
        <p:spPr>
          <a:xfrm>
            <a:off x="3446396" y="4523249"/>
            <a:ext cx="2258291" cy="298034"/>
          </a:xfrm>
          <a:prstGeom prst="roundRect">
            <a:avLst/>
          </a:prstGeom>
          <a:solidFill>
            <a:schemeClr val="accent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Eclipse</a:t>
            </a:r>
          </a:p>
        </p:txBody>
      </p:sp>
      <p:sp>
        <p:nvSpPr>
          <p:cNvPr id="21" name="Rounded Rectangle 5">
            <a:extLst>
              <a:ext uri="{FF2B5EF4-FFF2-40B4-BE49-F238E27FC236}">
                <a16:creationId xmlns:a16="http://schemas.microsoft.com/office/drawing/2014/main" id="{A63DED21-686B-4E5B-ABFE-11A6FB359DCD}"/>
              </a:ext>
            </a:extLst>
          </p:cNvPr>
          <p:cNvSpPr/>
          <p:nvPr/>
        </p:nvSpPr>
        <p:spPr>
          <a:xfrm>
            <a:off x="3446396" y="3474325"/>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Channels</a:t>
            </a:r>
          </a:p>
        </p:txBody>
      </p:sp>
      <p:sp>
        <p:nvSpPr>
          <p:cNvPr id="22" name="Rounded Rectangle 6">
            <a:extLst>
              <a:ext uri="{FF2B5EF4-FFF2-40B4-BE49-F238E27FC236}">
                <a16:creationId xmlns:a16="http://schemas.microsoft.com/office/drawing/2014/main" id="{DA4850E3-47F8-44FD-AE8B-72E068A370E5}"/>
              </a:ext>
            </a:extLst>
          </p:cNvPr>
          <p:cNvSpPr/>
          <p:nvPr/>
        </p:nvSpPr>
        <p:spPr>
          <a:xfrm>
            <a:off x="3446396" y="2776325"/>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PV Table</a:t>
            </a:r>
          </a:p>
        </p:txBody>
      </p:sp>
      <p:sp>
        <p:nvSpPr>
          <p:cNvPr id="23" name="Rounded Rectangle 7">
            <a:extLst>
              <a:ext uri="{FF2B5EF4-FFF2-40B4-BE49-F238E27FC236}">
                <a16:creationId xmlns:a16="http://schemas.microsoft.com/office/drawing/2014/main" id="{BFD96AA4-3F2D-4F1B-B6CD-B5CC1F3E518D}"/>
              </a:ext>
            </a:extLst>
          </p:cNvPr>
          <p:cNvSpPr/>
          <p:nvPr/>
        </p:nvSpPr>
        <p:spPr>
          <a:xfrm>
            <a:off x="3446396" y="2433817"/>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Probe</a:t>
            </a:r>
          </a:p>
        </p:txBody>
      </p:sp>
      <p:sp>
        <p:nvSpPr>
          <p:cNvPr id="24" name="Rounded Rectangle 8">
            <a:extLst>
              <a:ext uri="{FF2B5EF4-FFF2-40B4-BE49-F238E27FC236}">
                <a16:creationId xmlns:a16="http://schemas.microsoft.com/office/drawing/2014/main" id="{6EEDE52B-7ED8-4E16-BDF1-287E5F360439}"/>
              </a:ext>
            </a:extLst>
          </p:cNvPr>
          <p:cNvSpPr/>
          <p:nvPr/>
        </p:nvSpPr>
        <p:spPr>
          <a:xfrm>
            <a:off x="3446396" y="2080257"/>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PV Tree</a:t>
            </a:r>
          </a:p>
        </p:txBody>
      </p:sp>
      <p:sp>
        <p:nvSpPr>
          <p:cNvPr id="25" name="Rounded Rectangle 9">
            <a:extLst>
              <a:ext uri="{FF2B5EF4-FFF2-40B4-BE49-F238E27FC236}">
                <a16:creationId xmlns:a16="http://schemas.microsoft.com/office/drawing/2014/main" id="{3B482339-2C1E-42F1-8B43-7F692BA84F7F}"/>
              </a:ext>
            </a:extLst>
          </p:cNvPr>
          <p:cNvSpPr/>
          <p:nvPr/>
        </p:nvSpPr>
        <p:spPr>
          <a:xfrm>
            <a:off x="3446396" y="1747109"/>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Data Browser</a:t>
            </a:r>
          </a:p>
        </p:txBody>
      </p:sp>
      <p:sp>
        <p:nvSpPr>
          <p:cNvPr id="26" name="Rounded Rectangle 10">
            <a:extLst>
              <a:ext uri="{FF2B5EF4-FFF2-40B4-BE49-F238E27FC236}">
                <a16:creationId xmlns:a16="http://schemas.microsoft.com/office/drawing/2014/main" id="{A8C8504B-0B98-478A-BD7F-E95DE5999BC4}"/>
              </a:ext>
            </a:extLst>
          </p:cNvPr>
          <p:cNvSpPr/>
          <p:nvPr/>
        </p:nvSpPr>
        <p:spPr>
          <a:xfrm>
            <a:off x="3446397" y="1393550"/>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Display Builder</a:t>
            </a:r>
          </a:p>
        </p:txBody>
      </p:sp>
      <p:sp>
        <p:nvSpPr>
          <p:cNvPr id="27" name="Rounded Rectangle 11">
            <a:extLst>
              <a:ext uri="{FF2B5EF4-FFF2-40B4-BE49-F238E27FC236}">
                <a16:creationId xmlns:a16="http://schemas.microsoft.com/office/drawing/2014/main" id="{2A079856-FBE7-42EA-B9DE-81A9032BFA97}"/>
              </a:ext>
            </a:extLst>
          </p:cNvPr>
          <p:cNvSpPr/>
          <p:nvPr/>
        </p:nvSpPr>
        <p:spPr>
          <a:xfrm>
            <a:off x="3446396" y="3821632"/>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Scan</a:t>
            </a:r>
          </a:p>
        </p:txBody>
      </p:sp>
      <p:sp>
        <p:nvSpPr>
          <p:cNvPr id="28" name="Rounded Rectangle 12">
            <a:extLst>
              <a:ext uri="{FF2B5EF4-FFF2-40B4-BE49-F238E27FC236}">
                <a16:creationId xmlns:a16="http://schemas.microsoft.com/office/drawing/2014/main" id="{8E58427A-5BDB-4268-8B6E-A9B8E0256794}"/>
              </a:ext>
            </a:extLst>
          </p:cNvPr>
          <p:cNvSpPr/>
          <p:nvPr/>
        </p:nvSpPr>
        <p:spPr>
          <a:xfrm>
            <a:off x="3446396" y="4161013"/>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 more …</a:t>
            </a:r>
          </a:p>
        </p:txBody>
      </p:sp>
      <p:sp>
        <p:nvSpPr>
          <p:cNvPr id="29" name="Rounded Rectangle 31">
            <a:extLst>
              <a:ext uri="{FF2B5EF4-FFF2-40B4-BE49-F238E27FC236}">
                <a16:creationId xmlns:a16="http://schemas.microsoft.com/office/drawing/2014/main" id="{FAD825C6-A217-42EE-A125-966787C608AE}"/>
              </a:ext>
            </a:extLst>
          </p:cNvPr>
          <p:cNvSpPr/>
          <p:nvPr/>
        </p:nvSpPr>
        <p:spPr>
          <a:xfrm>
            <a:off x="3446396" y="3125325"/>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Alarms</a:t>
            </a:r>
          </a:p>
        </p:txBody>
      </p:sp>
      <p:sp>
        <p:nvSpPr>
          <p:cNvPr id="30" name="Rounded Rectangle 52">
            <a:extLst>
              <a:ext uri="{FF2B5EF4-FFF2-40B4-BE49-F238E27FC236}">
                <a16:creationId xmlns:a16="http://schemas.microsoft.com/office/drawing/2014/main" id="{C41C210C-F24A-4AF2-81CC-1B0759201B03}"/>
              </a:ext>
            </a:extLst>
          </p:cNvPr>
          <p:cNvSpPr/>
          <p:nvPr/>
        </p:nvSpPr>
        <p:spPr>
          <a:xfrm>
            <a:off x="3446396" y="4883846"/>
            <a:ext cx="2258291" cy="298034"/>
          </a:xfrm>
          <a:prstGeom prst="round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Java 8 (9,10)</a:t>
            </a:r>
          </a:p>
        </p:txBody>
      </p:sp>
      <p:sp>
        <p:nvSpPr>
          <p:cNvPr id="31" name="Content Placeholder 2">
            <a:extLst>
              <a:ext uri="{FF2B5EF4-FFF2-40B4-BE49-F238E27FC236}">
                <a16:creationId xmlns:a16="http://schemas.microsoft.com/office/drawing/2014/main" id="{A80E6F7A-A9EE-42C4-A9E8-EC51FD4B01E4}"/>
              </a:ext>
            </a:extLst>
          </p:cNvPr>
          <p:cNvSpPr>
            <a:spLocks noGrp="1"/>
          </p:cNvSpPr>
          <p:nvPr/>
        </p:nvSpPr>
        <p:spPr>
          <a:xfrm>
            <a:off x="6156011" y="5546994"/>
            <a:ext cx="2124380" cy="53587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End of 2018</a:t>
            </a:r>
            <a:br>
              <a:rPr lang="en-US" sz="2400" dirty="0"/>
            </a:br>
            <a:endParaRPr lang="en-US" sz="2400" dirty="0"/>
          </a:p>
        </p:txBody>
      </p:sp>
      <p:sp>
        <p:nvSpPr>
          <p:cNvPr id="32" name="Rounded Rectangle 4">
            <a:extLst>
              <a:ext uri="{FF2B5EF4-FFF2-40B4-BE49-F238E27FC236}">
                <a16:creationId xmlns:a16="http://schemas.microsoft.com/office/drawing/2014/main" id="{4029D092-22F8-492B-947C-CEF82878748F}"/>
              </a:ext>
            </a:extLst>
          </p:cNvPr>
          <p:cNvSpPr/>
          <p:nvPr/>
        </p:nvSpPr>
        <p:spPr>
          <a:xfrm>
            <a:off x="6092844" y="4523249"/>
            <a:ext cx="2258291" cy="298034"/>
          </a:xfrm>
          <a:prstGeom prst="roundRect">
            <a:avLst/>
          </a:prstGeom>
          <a:solidFill>
            <a:schemeClr val="accent3"/>
          </a:solidFill>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Phoebus</a:t>
            </a:r>
            <a:endParaRPr lang="en-US" dirty="0" err="1">
              <a:solidFill>
                <a:schemeClr val="tx1"/>
              </a:solidFill>
            </a:endParaRPr>
          </a:p>
        </p:txBody>
      </p:sp>
      <p:sp>
        <p:nvSpPr>
          <p:cNvPr id="33" name="Rounded Rectangle 5">
            <a:extLst>
              <a:ext uri="{FF2B5EF4-FFF2-40B4-BE49-F238E27FC236}">
                <a16:creationId xmlns:a16="http://schemas.microsoft.com/office/drawing/2014/main" id="{7D6B222B-B27C-4F8E-8D1E-0DFA2803B53A}"/>
              </a:ext>
            </a:extLst>
          </p:cNvPr>
          <p:cNvSpPr/>
          <p:nvPr/>
        </p:nvSpPr>
        <p:spPr>
          <a:xfrm>
            <a:off x="6092845" y="3474325"/>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Channels</a:t>
            </a:r>
          </a:p>
        </p:txBody>
      </p:sp>
      <p:sp>
        <p:nvSpPr>
          <p:cNvPr id="34" name="Rounded Rectangle 6">
            <a:extLst>
              <a:ext uri="{FF2B5EF4-FFF2-40B4-BE49-F238E27FC236}">
                <a16:creationId xmlns:a16="http://schemas.microsoft.com/office/drawing/2014/main" id="{15903A37-F514-4ED9-984F-EFC227CB57A4}"/>
              </a:ext>
            </a:extLst>
          </p:cNvPr>
          <p:cNvSpPr/>
          <p:nvPr/>
        </p:nvSpPr>
        <p:spPr>
          <a:xfrm>
            <a:off x="6092845" y="2776325"/>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PV Table</a:t>
            </a:r>
          </a:p>
        </p:txBody>
      </p:sp>
      <p:sp>
        <p:nvSpPr>
          <p:cNvPr id="35" name="Rounded Rectangle 7">
            <a:extLst>
              <a:ext uri="{FF2B5EF4-FFF2-40B4-BE49-F238E27FC236}">
                <a16:creationId xmlns:a16="http://schemas.microsoft.com/office/drawing/2014/main" id="{71DC601F-C334-4D09-8B4D-838382AF8D82}"/>
              </a:ext>
            </a:extLst>
          </p:cNvPr>
          <p:cNvSpPr/>
          <p:nvPr/>
        </p:nvSpPr>
        <p:spPr>
          <a:xfrm>
            <a:off x="6092845" y="2433817"/>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Probe</a:t>
            </a:r>
          </a:p>
        </p:txBody>
      </p:sp>
      <p:sp>
        <p:nvSpPr>
          <p:cNvPr id="36" name="Rounded Rectangle 8">
            <a:extLst>
              <a:ext uri="{FF2B5EF4-FFF2-40B4-BE49-F238E27FC236}">
                <a16:creationId xmlns:a16="http://schemas.microsoft.com/office/drawing/2014/main" id="{912FFB84-5F94-49A9-B249-5EF6704B987F}"/>
              </a:ext>
            </a:extLst>
          </p:cNvPr>
          <p:cNvSpPr/>
          <p:nvPr/>
        </p:nvSpPr>
        <p:spPr>
          <a:xfrm>
            <a:off x="6092844" y="2080257"/>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PV Tree</a:t>
            </a:r>
          </a:p>
        </p:txBody>
      </p:sp>
      <p:sp>
        <p:nvSpPr>
          <p:cNvPr id="37" name="Rounded Rectangle 9">
            <a:extLst>
              <a:ext uri="{FF2B5EF4-FFF2-40B4-BE49-F238E27FC236}">
                <a16:creationId xmlns:a16="http://schemas.microsoft.com/office/drawing/2014/main" id="{0BF6E850-12F2-40D8-B506-B618D02E408D}"/>
              </a:ext>
            </a:extLst>
          </p:cNvPr>
          <p:cNvSpPr/>
          <p:nvPr/>
        </p:nvSpPr>
        <p:spPr>
          <a:xfrm>
            <a:off x="6092844" y="1736903"/>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Data Browser</a:t>
            </a:r>
          </a:p>
        </p:txBody>
      </p:sp>
      <p:sp>
        <p:nvSpPr>
          <p:cNvPr id="38" name="Rounded Rectangle 10">
            <a:extLst>
              <a:ext uri="{FF2B5EF4-FFF2-40B4-BE49-F238E27FC236}">
                <a16:creationId xmlns:a16="http://schemas.microsoft.com/office/drawing/2014/main" id="{F916A52E-2F05-44B4-A000-8A7C6FF9C126}"/>
              </a:ext>
            </a:extLst>
          </p:cNvPr>
          <p:cNvSpPr/>
          <p:nvPr/>
        </p:nvSpPr>
        <p:spPr>
          <a:xfrm>
            <a:off x="6092844" y="1393550"/>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Display Builder</a:t>
            </a:r>
          </a:p>
        </p:txBody>
      </p:sp>
      <p:sp>
        <p:nvSpPr>
          <p:cNvPr id="39" name="Rounded Rectangle 11">
            <a:extLst>
              <a:ext uri="{FF2B5EF4-FFF2-40B4-BE49-F238E27FC236}">
                <a16:creationId xmlns:a16="http://schemas.microsoft.com/office/drawing/2014/main" id="{3A4E7DED-93D7-4D7A-93ED-A6A337759703}"/>
              </a:ext>
            </a:extLst>
          </p:cNvPr>
          <p:cNvSpPr/>
          <p:nvPr/>
        </p:nvSpPr>
        <p:spPr>
          <a:xfrm>
            <a:off x="6092845" y="3821631"/>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Scan</a:t>
            </a:r>
          </a:p>
        </p:txBody>
      </p:sp>
      <p:sp>
        <p:nvSpPr>
          <p:cNvPr id="40" name="Rounded Rectangle 12">
            <a:extLst>
              <a:ext uri="{FF2B5EF4-FFF2-40B4-BE49-F238E27FC236}">
                <a16:creationId xmlns:a16="http://schemas.microsoft.com/office/drawing/2014/main" id="{7E5805BD-83E1-4D1E-979B-5ED6DA60B3ED}"/>
              </a:ext>
            </a:extLst>
          </p:cNvPr>
          <p:cNvSpPr/>
          <p:nvPr/>
        </p:nvSpPr>
        <p:spPr>
          <a:xfrm>
            <a:off x="6092846" y="4161012"/>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 more …</a:t>
            </a:r>
          </a:p>
        </p:txBody>
      </p:sp>
      <p:sp>
        <p:nvSpPr>
          <p:cNvPr id="41" name="Rounded Rectangle 31">
            <a:extLst>
              <a:ext uri="{FF2B5EF4-FFF2-40B4-BE49-F238E27FC236}">
                <a16:creationId xmlns:a16="http://schemas.microsoft.com/office/drawing/2014/main" id="{9F466EBD-03CA-462F-BBAB-BEA95402BE78}"/>
              </a:ext>
            </a:extLst>
          </p:cNvPr>
          <p:cNvSpPr/>
          <p:nvPr/>
        </p:nvSpPr>
        <p:spPr>
          <a:xfrm>
            <a:off x="6092845" y="3125325"/>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Alarms</a:t>
            </a:r>
          </a:p>
        </p:txBody>
      </p:sp>
      <p:sp>
        <p:nvSpPr>
          <p:cNvPr id="42" name="Rounded Rectangle 52">
            <a:extLst>
              <a:ext uri="{FF2B5EF4-FFF2-40B4-BE49-F238E27FC236}">
                <a16:creationId xmlns:a16="http://schemas.microsoft.com/office/drawing/2014/main" id="{A19FD44C-FE41-404E-AA44-B3EDEA1454B7}"/>
              </a:ext>
            </a:extLst>
          </p:cNvPr>
          <p:cNvSpPr/>
          <p:nvPr/>
        </p:nvSpPr>
        <p:spPr>
          <a:xfrm>
            <a:off x="6092844" y="4883851"/>
            <a:ext cx="2258291" cy="298034"/>
          </a:xfrm>
          <a:prstGeom prst="roundRect">
            <a:avLst/>
          </a:prstGeom>
          <a:solidFill>
            <a:schemeClr val="bg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Java 9, 10</a:t>
            </a:r>
          </a:p>
        </p:txBody>
      </p:sp>
      <p:sp>
        <p:nvSpPr>
          <p:cNvPr id="43" name="Rounded Rectangle 10">
            <a:extLst>
              <a:ext uri="{FF2B5EF4-FFF2-40B4-BE49-F238E27FC236}">
                <a16:creationId xmlns:a16="http://schemas.microsoft.com/office/drawing/2014/main" id="{3995F98F-9AF4-44E2-888B-F87F0DFB1095}"/>
              </a:ext>
            </a:extLst>
          </p:cNvPr>
          <p:cNvSpPr/>
          <p:nvPr/>
        </p:nvSpPr>
        <p:spPr>
          <a:xfrm>
            <a:off x="79054" y="5776559"/>
            <a:ext cx="1072607"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SWT</a:t>
            </a:r>
          </a:p>
        </p:txBody>
      </p:sp>
      <p:sp>
        <p:nvSpPr>
          <p:cNvPr id="44" name="Rounded Rectangle 10">
            <a:extLst>
              <a:ext uri="{FF2B5EF4-FFF2-40B4-BE49-F238E27FC236}">
                <a16:creationId xmlns:a16="http://schemas.microsoft.com/office/drawing/2014/main" id="{7E3A4A2C-999D-4308-B94B-A2078B7574F5}"/>
              </a:ext>
            </a:extLst>
          </p:cNvPr>
          <p:cNvSpPr/>
          <p:nvPr/>
        </p:nvSpPr>
        <p:spPr>
          <a:xfrm>
            <a:off x="7999425" y="5776560"/>
            <a:ext cx="1072607"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solidFill>
                  <a:schemeClr val="tx1"/>
                </a:solidFill>
              </a:rPr>
              <a:t>JavaFX</a:t>
            </a:r>
            <a:endParaRPr lang="en-US" dirty="0"/>
          </a:p>
        </p:txBody>
      </p:sp>
    </p:spTree>
    <p:extLst>
      <p:ext uri="{BB962C8B-B14F-4D97-AF65-F5344CB8AC3E}">
        <p14:creationId xmlns:p14="http://schemas.microsoft.com/office/powerpoint/2010/main" val="3175352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89331"/>
            <a:ext cx="8991600" cy="478624"/>
          </a:xfrm>
        </p:spPr>
        <p:txBody>
          <a:bodyPr/>
          <a:lstStyle/>
          <a:p>
            <a:r>
              <a:rPr lang="en-US" dirty="0">
                <a:cs typeface="Arial"/>
              </a:rPr>
              <a:t>Phoebus vs Eclipse</a:t>
            </a:r>
            <a:endParaRPr lang="en-US" dirty="0"/>
          </a:p>
        </p:txBody>
      </p:sp>
      <p:sp>
        <p:nvSpPr>
          <p:cNvPr id="4" name="Footer Placeholder 3"/>
          <p:cNvSpPr>
            <a:spLocks noGrp="1"/>
          </p:cNvSpPr>
          <p:nvPr>
            <p:ph type="ftr" sz="quarter" idx="10"/>
          </p:nvPr>
        </p:nvSpPr>
        <p:spPr/>
        <p:txBody>
          <a:bodyPr/>
          <a:lstStyle/>
          <a:p>
            <a:pPr>
              <a:defRPr/>
            </a:pPr>
            <a:r>
              <a:rPr lang="en-US"/>
              <a:t>E. Berryman, June 2018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smtClean="0"/>
              <a:pPr>
                <a:defRPr/>
              </a:pPr>
              <a:t>16</a:t>
            </a:fld>
            <a:endParaRPr lang="en-US"/>
          </a:p>
        </p:txBody>
      </p:sp>
      <p:pic>
        <p:nvPicPr>
          <p:cNvPr id="2" name="Picture 5" descr="A screenshot of a computer&#10;&#10;Description generated with very high confidence">
            <a:extLst>
              <a:ext uri="{FF2B5EF4-FFF2-40B4-BE49-F238E27FC236}">
                <a16:creationId xmlns:a16="http://schemas.microsoft.com/office/drawing/2014/main" id="{ECE4107B-2921-4F9B-A987-3F29D314C69A}"/>
              </a:ext>
            </a:extLst>
          </p:cNvPr>
          <p:cNvPicPr>
            <a:picLocks noChangeAspect="1"/>
          </p:cNvPicPr>
          <p:nvPr/>
        </p:nvPicPr>
        <p:blipFill>
          <a:blip r:embed="rId2"/>
          <a:stretch>
            <a:fillRect/>
          </a:stretch>
        </p:blipFill>
        <p:spPr>
          <a:xfrm>
            <a:off x="1123081" y="1172140"/>
            <a:ext cx="6897837" cy="4798282"/>
          </a:xfrm>
          <a:prstGeom prst="rect">
            <a:avLst/>
          </a:prstGeom>
        </p:spPr>
      </p:pic>
    </p:spTree>
    <p:extLst>
      <p:ext uri="{BB962C8B-B14F-4D97-AF65-F5344CB8AC3E}">
        <p14:creationId xmlns:p14="http://schemas.microsoft.com/office/powerpoint/2010/main" val="2480126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79705" indent="-179705"/>
            <a:r>
              <a:rPr lang="en-US" dirty="0"/>
              <a:t>Improve Customer related processes</a:t>
            </a:r>
          </a:p>
          <a:p>
            <a:pPr marL="363220" lvl="1" indent="-151130"/>
            <a:r>
              <a:rPr lang="en-US" dirty="0"/>
              <a:t>66</a:t>
            </a:r>
            <a:r>
              <a:rPr lang="en-US" dirty="0">
                <a:cs typeface="Arial"/>
              </a:rPr>
              <a:t>% of customer feedback has been from programmers</a:t>
            </a:r>
          </a:p>
          <a:p>
            <a:pPr marL="363220" lvl="1" indent="-151130"/>
            <a:r>
              <a:rPr lang="en-US" dirty="0">
                <a:cs typeface="Arial"/>
              </a:rPr>
              <a:t>Product Realization (requirements) need to be clearer to customer</a:t>
            </a:r>
          </a:p>
          <a:p>
            <a:pPr marL="179705" indent="-179705">
              <a:spcBef>
                <a:spcPts val="1200"/>
              </a:spcBef>
            </a:pPr>
            <a:r>
              <a:rPr lang="en-US" dirty="0">
                <a:cs typeface="Arial"/>
              </a:rPr>
              <a:t>Actions for improvement</a:t>
            </a:r>
          </a:p>
          <a:p>
            <a:pPr marL="363220" lvl="1" indent="-151130">
              <a:spcBef>
                <a:spcPts val="200"/>
              </a:spcBef>
              <a:buFont typeface="Arial" pitchFamily="2" charset="2"/>
              <a:buChar char="•"/>
            </a:pPr>
            <a:r>
              <a:rPr lang="en-US" dirty="0">
                <a:cs typeface="Arial"/>
              </a:rPr>
              <a:t>Open project to investigate improvements to customer related processes</a:t>
            </a:r>
          </a:p>
          <a:p>
            <a:pPr marL="363220" lvl="1" indent="-151130">
              <a:spcBef>
                <a:spcPts val="200"/>
              </a:spcBef>
              <a:buFont typeface="Arial" pitchFamily="2" charset="2"/>
              <a:buChar char="•"/>
            </a:pPr>
            <a:r>
              <a:rPr lang="en-US" dirty="0">
                <a:cs typeface="Arial"/>
              </a:rPr>
              <a:t>Continue with Phoebus as a replacement for Eclipse</a:t>
            </a:r>
          </a:p>
          <a:p>
            <a:pPr marL="363220" lvl="1" indent="-151130">
              <a:spcBef>
                <a:spcPts val="200"/>
              </a:spcBef>
              <a:buFont typeface="Arial" pitchFamily="2" charset="2"/>
              <a:buChar char="•"/>
            </a:pPr>
            <a:r>
              <a:rPr lang="en-US" dirty="0">
                <a:cs typeface="Arial"/>
              </a:rPr>
              <a:t>Provide single CS-Studio distribution with both Eclipse and Phoebus applications assembled by site developers</a:t>
            </a:r>
          </a:p>
        </p:txBody>
      </p:sp>
      <p:sp>
        <p:nvSpPr>
          <p:cNvPr id="3" name="Title 2"/>
          <p:cNvSpPr>
            <a:spLocks noGrp="1"/>
          </p:cNvSpPr>
          <p:nvPr>
            <p:ph type="title"/>
          </p:nvPr>
        </p:nvSpPr>
        <p:spPr>
          <a:xfrm>
            <a:off x="76200" y="72669"/>
            <a:ext cx="8991600" cy="911948"/>
          </a:xfrm>
        </p:spPr>
        <p:txBody>
          <a:bodyPr/>
          <a:lstStyle/>
          <a:p>
            <a:r>
              <a:rPr lang="en-US" dirty="0">
                <a:cs typeface="Arial"/>
              </a:rPr>
              <a:t>Recommendations and Actions for Improvement</a:t>
            </a:r>
            <a:endParaRPr lang="en-US" dirty="0"/>
          </a:p>
        </p:txBody>
      </p:sp>
      <p:sp>
        <p:nvSpPr>
          <p:cNvPr id="4" name="Footer Placeholder 3"/>
          <p:cNvSpPr>
            <a:spLocks noGrp="1"/>
          </p:cNvSpPr>
          <p:nvPr>
            <p:ph type="ftr" sz="quarter" idx="10"/>
          </p:nvPr>
        </p:nvSpPr>
        <p:spPr/>
        <p:txBody>
          <a:bodyPr/>
          <a:lstStyle/>
          <a:p>
            <a:pPr>
              <a:defRPr/>
            </a:pPr>
            <a:r>
              <a:rPr lang="en-US"/>
              <a:t>E. Berryman, June 2018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smtClean="0"/>
              <a:pPr>
                <a:defRPr/>
              </a:pPr>
              <a:t>17</a:t>
            </a:fld>
            <a:endParaRPr lang="en-US"/>
          </a:p>
        </p:txBody>
      </p:sp>
    </p:spTree>
    <p:extLst>
      <p:ext uri="{BB962C8B-B14F-4D97-AF65-F5344CB8AC3E}">
        <p14:creationId xmlns:p14="http://schemas.microsoft.com/office/powerpoint/2010/main" val="79196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5"/>
          <p:cNvSpPr>
            <a:spLocks noGrp="1"/>
          </p:cNvSpPr>
          <p:nvPr>
            <p:ph idx="1"/>
          </p:nvPr>
        </p:nvSpPr>
        <p:spPr/>
        <p:txBody>
          <a:bodyPr/>
          <a:lstStyle/>
          <a:p>
            <a:pPr marL="179705" indent="-179705"/>
            <a:r>
              <a:rPr lang="en-US" dirty="0">
                <a:latin typeface="Arial" pitchFamily="34" charset="0"/>
                <a:ea typeface="ＭＳ Ｐゴシック"/>
                <a:cs typeface="ＭＳ Ｐゴシック"/>
              </a:rPr>
              <a:t>4.5.x release last December</a:t>
            </a:r>
            <a:endParaRPr lang="en-US" dirty="0"/>
          </a:p>
          <a:p>
            <a:pPr marL="363220" lvl="1" indent="-151130"/>
            <a:r>
              <a:rPr lang="en-US" dirty="0">
                <a:latin typeface="Arial" pitchFamily="34" charset="0"/>
                <a:ea typeface="ＭＳ Ｐゴシック"/>
              </a:rPr>
              <a:t>Display</a:t>
            </a:r>
            <a:r>
              <a:rPr lang="en-US" dirty="0">
                <a:latin typeface="Arial" pitchFamily="34" charset="0"/>
                <a:ea typeface="ＭＳ Ｐゴシック"/>
                <a:cs typeface="ＭＳ Ｐゴシック"/>
              </a:rPr>
              <a:t> Builder </a:t>
            </a:r>
            <a:r>
              <a:rPr lang="en-US" dirty="0">
                <a:latin typeface="Arial" pitchFamily="34" charset="0"/>
                <a:ea typeface="ＭＳ Ｐゴシック"/>
              </a:rPr>
              <a:t>available</a:t>
            </a:r>
            <a:endParaRPr lang="en-US" dirty="0">
              <a:latin typeface="Arial" pitchFamily="34" charset="0"/>
              <a:ea typeface="ＭＳ Ｐゴシック"/>
              <a:cs typeface="Arial"/>
            </a:endParaRPr>
          </a:p>
          <a:p>
            <a:pPr marL="363220" lvl="1" indent="-151130">
              <a:spcBef>
                <a:spcPts val="200"/>
              </a:spcBef>
            </a:pPr>
            <a:r>
              <a:rPr lang="en-US" dirty="0" err="1">
                <a:latin typeface="Arial" pitchFamily="34" charset="0"/>
                <a:ea typeface="ＭＳ Ｐゴシック"/>
                <a:cs typeface="Arial"/>
              </a:rPr>
              <a:t>Databrowser</a:t>
            </a:r>
            <a:r>
              <a:rPr lang="en-US" dirty="0">
                <a:latin typeface="Arial" pitchFamily="34" charset="0"/>
                <a:ea typeface="ＭＳ Ｐゴシック"/>
                <a:cs typeface="Arial"/>
              </a:rPr>
              <a:t> 3 (JavaFX) available</a:t>
            </a:r>
            <a:endParaRPr lang="en-US" dirty="0">
              <a:latin typeface="Arial" pitchFamily="34" charset="0"/>
              <a:ea typeface="ＭＳ Ｐゴシック"/>
            </a:endParaRPr>
          </a:p>
          <a:p>
            <a:pPr marL="363220" lvl="1" indent="-151130">
              <a:spcBef>
                <a:spcPts val="200"/>
              </a:spcBef>
            </a:pPr>
            <a:r>
              <a:rPr lang="en-US" dirty="0">
                <a:latin typeface="Arial" pitchFamily="34" charset="0"/>
                <a:ea typeface="ＭＳ Ｐゴシック"/>
                <a:cs typeface="Arial"/>
              </a:rPr>
              <a:t>BOY font scaling corrected</a:t>
            </a:r>
          </a:p>
          <a:p>
            <a:pPr marL="363220" lvl="1" indent="-151130">
              <a:spcBef>
                <a:spcPts val="200"/>
              </a:spcBef>
            </a:pPr>
            <a:r>
              <a:rPr lang="en-US" dirty="0">
                <a:latin typeface="Arial" pitchFamily="34" charset="0"/>
                <a:ea typeface="ＭＳ Ｐゴシック"/>
                <a:cs typeface="Arial"/>
              </a:rPr>
              <a:t>Eclipse 4.6 Neon / </a:t>
            </a:r>
            <a:r>
              <a:rPr lang="en-US" dirty="0" err="1">
                <a:latin typeface="Arial" pitchFamily="34" charset="0"/>
                <a:ea typeface="ＭＳ Ｐゴシック"/>
                <a:cs typeface="Arial"/>
              </a:rPr>
              <a:t>Tycho</a:t>
            </a:r>
            <a:r>
              <a:rPr lang="en-US" dirty="0">
                <a:latin typeface="Arial" pitchFamily="34" charset="0"/>
                <a:ea typeface="ＭＳ Ｐゴシック"/>
                <a:cs typeface="Arial"/>
              </a:rPr>
              <a:t> 1.0.0</a:t>
            </a:r>
          </a:p>
          <a:p>
            <a:pPr marL="363220" lvl="1" indent="-151130">
              <a:spcBef>
                <a:spcPts val="200"/>
              </a:spcBef>
            </a:pPr>
            <a:r>
              <a:rPr lang="en-US" dirty="0">
                <a:latin typeface="Arial" pitchFamily="34" charset="0"/>
                <a:ea typeface="ＭＳ Ｐゴシック"/>
                <a:cs typeface="Arial"/>
              </a:rPr>
              <a:t>175 closed pull requests</a:t>
            </a:r>
          </a:p>
          <a:p>
            <a:pPr marL="363220" lvl="1" indent="-151130"/>
            <a:r>
              <a:rPr lang="en-US" dirty="0">
                <a:latin typeface="Arial" pitchFamily="34" charset="0"/>
                <a:ea typeface="ＭＳ Ｐゴシック"/>
                <a:cs typeface="Arial"/>
              </a:rPr>
              <a:t>103 closed issues</a:t>
            </a:r>
          </a:p>
        </p:txBody>
      </p:sp>
      <p:sp>
        <p:nvSpPr>
          <p:cNvPr id="11267" name="Title 4"/>
          <p:cNvSpPr>
            <a:spLocks noGrp="1"/>
          </p:cNvSpPr>
          <p:nvPr>
            <p:ph type="title"/>
          </p:nvPr>
        </p:nvSpPr>
        <p:spPr>
          <a:xfrm>
            <a:off x="0" y="285750"/>
            <a:ext cx="9144000" cy="479425"/>
          </a:xfrm>
        </p:spPr>
        <p:txBody>
          <a:bodyPr/>
          <a:lstStyle/>
          <a:p>
            <a:r>
              <a:rPr lang="en-US" dirty="0">
                <a:latin typeface="Arial" pitchFamily="34" charset="0"/>
                <a:ea typeface="ＭＳ Ｐゴシック"/>
                <a:cs typeface="ＭＳ Ｐゴシック"/>
              </a:rPr>
              <a:t>4.5.x (stable)</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5"/>
          <p:cNvSpPr>
            <a:spLocks noGrp="1"/>
          </p:cNvSpPr>
          <p:nvPr>
            <p:ph idx="1"/>
          </p:nvPr>
        </p:nvSpPr>
        <p:spPr/>
        <p:txBody>
          <a:bodyPr/>
          <a:lstStyle/>
          <a:p>
            <a:pPr marL="179705" indent="-179705"/>
            <a:r>
              <a:rPr lang="en-US" dirty="0">
                <a:latin typeface="Arial" pitchFamily="34" charset="0"/>
                <a:ea typeface="ＭＳ Ｐゴシック"/>
                <a:cs typeface="ＭＳ Ｐゴシック"/>
              </a:rPr>
              <a:t>4.6.x due date October 2018, projects so far</a:t>
            </a:r>
            <a:endParaRPr lang="en-US" dirty="0"/>
          </a:p>
          <a:p>
            <a:pPr marL="363220" lvl="1" indent="-151130"/>
            <a:r>
              <a:rPr lang="en-US" dirty="0">
                <a:latin typeface="Arial" pitchFamily="34" charset="0"/>
                <a:ea typeface="ＭＳ Ｐゴシック"/>
              </a:rPr>
              <a:t>Java 10</a:t>
            </a:r>
            <a:endParaRPr lang="en-US" dirty="0">
              <a:latin typeface="Arial" pitchFamily="34" charset="0"/>
              <a:ea typeface="ＭＳ Ｐゴシック"/>
              <a:cs typeface="Arial"/>
            </a:endParaRPr>
          </a:p>
          <a:p>
            <a:pPr marL="363220" lvl="1" indent="-151130">
              <a:spcBef>
                <a:spcPts val="200"/>
              </a:spcBef>
            </a:pPr>
            <a:r>
              <a:rPr lang="en-US" dirty="0">
                <a:latin typeface="Arial" pitchFamily="34" charset="0"/>
                <a:ea typeface="ＭＳ Ｐゴシック"/>
                <a:cs typeface="Arial"/>
              </a:rPr>
              <a:t>Eclipse Oxygen</a:t>
            </a:r>
          </a:p>
          <a:p>
            <a:pPr marL="363220" lvl="1" indent="-151130">
              <a:spcBef>
                <a:spcPts val="200"/>
              </a:spcBef>
            </a:pPr>
            <a:r>
              <a:rPr lang="en-US" dirty="0">
                <a:latin typeface="Arial" pitchFamily="34" charset="0"/>
                <a:ea typeface="ＭＳ Ｐゴシック"/>
                <a:cs typeface="Arial"/>
              </a:rPr>
              <a:t>Phoebus Integration</a:t>
            </a:r>
          </a:p>
        </p:txBody>
      </p:sp>
      <p:sp>
        <p:nvSpPr>
          <p:cNvPr id="11267" name="Title 4"/>
          <p:cNvSpPr>
            <a:spLocks noGrp="1"/>
          </p:cNvSpPr>
          <p:nvPr>
            <p:ph type="title"/>
          </p:nvPr>
        </p:nvSpPr>
        <p:spPr>
          <a:xfrm>
            <a:off x="0" y="285750"/>
            <a:ext cx="9144000" cy="479425"/>
          </a:xfrm>
        </p:spPr>
        <p:txBody>
          <a:bodyPr/>
          <a:lstStyle/>
          <a:p>
            <a:r>
              <a:rPr lang="en-US" dirty="0">
                <a:latin typeface="Arial" pitchFamily="34" charset="0"/>
                <a:ea typeface="ＭＳ Ｐゴシック"/>
                <a:cs typeface="ＭＳ Ｐゴシック"/>
              </a:rPr>
              <a:t>4.6.x (testing)</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19</a:t>
            </a:fld>
            <a:endParaRPr lang="en-US" dirty="0"/>
          </a:p>
        </p:txBody>
      </p:sp>
    </p:spTree>
    <p:extLst>
      <p:ext uri="{BB962C8B-B14F-4D97-AF65-F5344CB8AC3E}">
        <p14:creationId xmlns:p14="http://schemas.microsoft.com/office/powerpoint/2010/main" val="347678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a:latin typeface="Arial" pitchFamily="34" charset="0"/>
                <a:ea typeface="ＭＳ Ｐゴシック"/>
                <a:cs typeface="ＭＳ Ｐゴシック"/>
              </a:rPr>
              <a:t>Overview</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2</a:t>
            </a:fld>
            <a:endParaRPr lang="en-US" dirty="0"/>
          </a:p>
        </p:txBody>
      </p:sp>
      <p:sp>
        <p:nvSpPr>
          <p:cNvPr id="7" name="Content Placeholder 5"/>
          <p:cNvSpPr>
            <a:spLocks noGrp="1"/>
          </p:cNvSpPr>
          <p:nvPr>
            <p:ph idx="1"/>
          </p:nvPr>
        </p:nvSpPr>
        <p:spPr>
          <a:xfrm>
            <a:off x="76200" y="1067100"/>
            <a:ext cx="8990922" cy="5027414"/>
          </a:xfrm>
        </p:spPr>
        <p:txBody>
          <a:bodyPr/>
          <a:lstStyle/>
          <a:p>
            <a:pPr marL="179705" indent="-179705"/>
            <a:r>
              <a:rPr lang="en-US" dirty="0">
                <a:latin typeface="Arial" pitchFamily="34" charset="0"/>
                <a:ea typeface="ＭＳ Ｐゴシック"/>
                <a:cs typeface="ＭＳ Ｐゴシック"/>
              </a:rPr>
              <a:t>Collaboration Statistics</a:t>
            </a:r>
            <a:endParaRPr lang="en-US"/>
          </a:p>
          <a:p>
            <a:pPr marL="363220" lvl="1" indent="-151130"/>
            <a:r>
              <a:rPr lang="en-US" dirty="0">
                <a:latin typeface="Arial" pitchFamily="34" charset="0"/>
                <a:ea typeface="ＭＳ Ｐゴシック"/>
              </a:rPr>
              <a:t>Feedback from Issues</a:t>
            </a:r>
            <a:endParaRPr lang="en-US" dirty="0">
              <a:latin typeface="Arial" pitchFamily="34" charset="0"/>
              <a:ea typeface="ＭＳ Ｐゴシック"/>
              <a:cs typeface="Arial"/>
            </a:endParaRPr>
          </a:p>
          <a:p>
            <a:pPr marL="363220" lvl="1" indent="-151130"/>
            <a:r>
              <a:rPr lang="en-US" dirty="0">
                <a:latin typeface="Arial" pitchFamily="34" charset="0"/>
                <a:ea typeface="ＭＳ Ｐゴシック"/>
              </a:rPr>
              <a:t>Comments Activity</a:t>
            </a:r>
            <a:endParaRPr lang="en-US" dirty="0">
              <a:latin typeface="Arial" pitchFamily="34" charset="0"/>
              <a:ea typeface="ＭＳ Ｐゴシック"/>
              <a:cs typeface="Arial"/>
            </a:endParaRPr>
          </a:p>
          <a:p>
            <a:pPr marL="363220" lvl="1" indent="-151130"/>
            <a:r>
              <a:rPr lang="en-US" dirty="0">
                <a:latin typeface="Arial" pitchFamily="34" charset="0"/>
                <a:ea typeface="ＭＳ Ｐゴシック"/>
              </a:rPr>
              <a:t>Issues Activity</a:t>
            </a:r>
            <a:endParaRPr lang="en-US" dirty="0">
              <a:latin typeface="Arial" pitchFamily="34" charset="0"/>
              <a:ea typeface="ＭＳ Ｐゴシック"/>
              <a:cs typeface="Arial"/>
            </a:endParaRPr>
          </a:p>
          <a:p>
            <a:pPr marL="363220" lvl="1" indent="-151130"/>
            <a:r>
              <a:rPr lang="en-US" dirty="0">
                <a:latin typeface="Arial" pitchFamily="34" charset="0"/>
                <a:ea typeface="ＭＳ Ｐゴシック"/>
              </a:rPr>
              <a:t>Milestone Activity</a:t>
            </a:r>
            <a:endParaRPr lang="en-US" dirty="0">
              <a:latin typeface="Arial" pitchFamily="34" charset="0"/>
              <a:ea typeface="ＭＳ Ｐゴシック"/>
              <a:cs typeface="Arial"/>
            </a:endParaRPr>
          </a:p>
          <a:p>
            <a:pPr marL="179705" indent="-179705">
              <a:spcBef>
                <a:spcPts val="1200"/>
              </a:spcBef>
            </a:pPr>
            <a:r>
              <a:rPr lang="en-US" dirty="0">
                <a:latin typeface="Arial" pitchFamily="34" charset="0"/>
                <a:ea typeface="ＭＳ Ｐゴシック"/>
                <a:cs typeface="Arial"/>
              </a:rPr>
              <a:t>Management Review</a:t>
            </a:r>
          </a:p>
          <a:p>
            <a:pPr marL="363220" lvl="1" indent="-151130">
              <a:spcBef>
                <a:spcPts val="200"/>
              </a:spcBef>
              <a:buFont typeface="Arial" pitchFamily="2" charset="2"/>
              <a:buChar char="•"/>
            </a:pPr>
            <a:r>
              <a:rPr lang="en-US" dirty="0">
                <a:latin typeface="Arial" pitchFamily="34" charset="0"/>
                <a:ea typeface="ＭＳ Ｐゴシック"/>
                <a:cs typeface="Arial"/>
              </a:rPr>
              <a:t>Customer Feedback</a:t>
            </a:r>
          </a:p>
          <a:p>
            <a:pPr marL="363220" lvl="1" indent="-151130">
              <a:spcBef>
                <a:spcPts val="200"/>
              </a:spcBef>
              <a:buFont typeface="Arial" pitchFamily="2" charset="2"/>
              <a:buChar char="•"/>
            </a:pPr>
            <a:r>
              <a:rPr lang="en-US" dirty="0">
                <a:latin typeface="Arial" pitchFamily="34" charset="0"/>
                <a:ea typeface="ＭＳ Ｐゴシック"/>
                <a:cs typeface="Arial"/>
              </a:rPr>
              <a:t>Follow-up from past Management Reviews</a:t>
            </a:r>
            <a:endParaRPr lang="en-US" dirty="0">
              <a:solidFill>
                <a:srgbClr val="000000"/>
              </a:solidFill>
              <a:latin typeface="Arial" pitchFamily="34" charset="0"/>
              <a:ea typeface="ＭＳ Ｐゴシック"/>
              <a:cs typeface="Arial"/>
            </a:endParaRPr>
          </a:p>
          <a:p>
            <a:pPr marL="363220" lvl="1" indent="-151130">
              <a:spcBef>
                <a:spcPts val="200"/>
              </a:spcBef>
              <a:buFont typeface="Arial" pitchFamily="2" charset="2"/>
              <a:buChar char="•"/>
            </a:pPr>
            <a:r>
              <a:rPr lang="en-US" dirty="0">
                <a:solidFill>
                  <a:srgbClr val="000000"/>
                </a:solidFill>
                <a:latin typeface="Arial" pitchFamily="34" charset="0"/>
                <a:ea typeface="ＭＳ Ｐゴシック"/>
                <a:cs typeface="Arial"/>
              </a:rPr>
              <a:t>Recommendations for improvement / Actions for improvement</a:t>
            </a:r>
          </a:p>
          <a:p>
            <a:pPr marL="179705" indent="-179705">
              <a:spcBef>
                <a:spcPts val="1200"/>
              </a:spcBef>
            </a:pPr>
            <a:r>
              <a:rPr lang="en-US" dirty="0">
                <a:latin typeface="Arial" pitchFamily="34" charset="0"/>
                <a:ea typeface="ＭＳ Ｐゴシック"/>
              </a:rPr>
              <a:t>Milestones Status</a:t>
            </a:r>
            <a:endParaRPr lang="en-US" dirty="0">
              <a:latin typeface="Arial" pitchFamily="34" charset="0"/>
              <a:ea typeface="ＭＳ Ｐゴシック"/>
              <a:cs typeface="Arial"/>
            </a:endParaRPr>
          </a:p>
          <a:p>
            <a:pPr marL="363220" lvl="1" indent="-151130"/>
            <a:r>
              <a:rPr lang="en-US" dirty="0">
                <a:latin typeface="Arial" pitchFamily="34" charset="0"/>
                <a:ea typeface="ＭＳ Ｐゴシック"/>
              </a:rPr>
              <a:t>4.5.x (stable)</a:t>
            </a:r>
            <a:endParaRPr lang="en-US" dirty="0">
              <a:latin typeface="Arial" pitchFamily="34" charset="0"/>
              <a:ea typeface="ＭＳ Ｐゴシック"/>
              <a:cs typeface="Arial"/>
            </a:endParaRPr>
          </a:p>
          <a:p>
            <a:pPr marL="363220" lvl="1" indent="-151130"/>
            <a:r>
              <a:rPr lang="en-US" dirty="0">
                <a:latin typeface="Arial" pitchFamily="34" charset="0"/>
                <a:ea typeface="ＭＳ Ｐゴシック"/>
              </a:rPr>
              <a:t>4.6.x (testing)</a:t>
            </a:r>
            <a:endParaRPr lang="en-US" dirty="0">
              <a:latin typeface="Arial" pitchFamily="34" charset="0"/>
              <a:ea typeface="ＭＳ Ｐゴシック"/>
              <a:cs typeface="Arial"/>
            </a:endParaRPr>
          </a:p>
          <a:p>
            <a:pPr marL="363220" lvl="1" indent="-151130"/>
            <a:endParaRPr lang="en-US" dirty="0">
              <a:latin typeface="Arial" pitchFamily="34" charset="0"/>
              <a:ea typeface="ＭＳ Ｐゴシック"/>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89331"/>
            <a:ext cx="8991600" cy="478624"/>
          </a:xfrm>
        </p:spPr>
        <p:txBody>
          <a:bodyPr/>
          <a:lstStyle/>
          <a:p>
            <a:r>
              <a:rPr lang="en-US" dirty="0">
                <a:cs typeface="Arial"/>
              </a:rPr>
              <a:t>Phoebus integration with Eclipse</a:t>
            </a:r>
            <a:endParaRPr lang="en-US" dirty="0"/>
          </a:p>
        </p:txBody>
      </p:sp>
      <p:sp>
        <p:nvSpPr>
          <p:cNvPr id="4" name="Footer Placeholder 3"/>
          <p:cNvSpPr>
            <a:spLocks noGrp="1"/>
          </p:cNvSpPr>
          <p:nvPr>
            <p:ph type="ftr" sz="quarter" idx="10"/>
          </p:nvPr>
        </p:nvSpPr>
        <p:spPr/>
        <p:txBody>
          <a:bodyPr/>
          <a:lstStyle/>
          <a:p>
            <a:pPr>
              <a:defRPr/>
            </a:pPr>
            <a:r>
              <a:rPr lang="en-US"/>
              <a:t>E. Berryman, June 2018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smtClean="0"/>
              <a:pPr>
                <a:defRPr/>
              </a:pPr>
              <a:t>20</a:t>
            </a:fld>
            <a:endParaRPr lang="en-US"/>
          </a:p>
        </p:txBody>
      </p:sp>
      <p:sp>
        <p:nvSpPr>
          <p:cNvPr id="14" name="Rounded Rectangle 10">
            <a:extLst>
              <a:ext uri="{FF2B5EF4-FFF2-40B4-BE49-F238E27FC236}">
                <a16:creationId xmlns:a16="http://schemas.microsoft.com/office/drawing/2014/main" id="{1F488050-8803-4265-BE08-BE5F6C6DEA9A}"/>
              </a:ext>
            </a:extLst>
          </p:cNvPr>
          <p:cNvSpPr/>
          <p:nvPr/>
        </p:nvSpPr>
        <p:spPr>
          <a:xfrm>
            <a:off x="1534016" y="1424885"/>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BOY</a:t>
            </a:r>
          </a:p>
        </p:txBody>
      </p:sp>
      <p:sp>
        <p:nvSpPr>
          <p:cNvPr id="20" name="Rounded Rectangle 4">
            <a:extLst>
              <a:ext uri="{FF2B5EF4-FFF2-40B4-BE49-F238E27FC236}">
                <a16:creationId xmlns:a16="http://schemas.microsoft.com/office/drawing/2014/main" id="{CB179449-D507-4E70-9E0E-6D5FA84B9F9A}"/>
              </a:ext>
            </a:extLst>
          </p:cNvPr>
          <p:cNvSpPr/>
          <p:nvPr/>
        </p:nvSpPr>
        <p:spPr>
          <a:xfrm>
            <a:off x="1537994" y="4553865"/>
            <a:ext cx="2258291" cy="298034"/>
          </a:xfrm>
          <a:prstGeom prst="roundRect">
            <a:avLst/>
          </a:prstGeom>
          <a:solidFill>
            <a:schemeClr val="accent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Eclipse</a:t>
            </a:r>
          </a:p>
        </p:txBody>
      </p:sp>
      <p:sp>
        <p:nvSpPr>
          <p:cNvPr id="21" name="Rounded Rectangle 5">
            <a:extLst>
              <a:ext uri="{FF2B5EF4-FFF2-40B4-BE49-F238E27FC236}">
                <a16:creationId xmlns:a16="http://schemas.microsoft.com/office/drawing/2014/main" id="{A63DED21-686B-4E5B-ABFE-11A6FB359DCD}"/>
              </a:ext>
            </a:extLst>
          </p:cNvPr>
          <p:cNvSpPr/>
          <p:nvPr/>
        </p:nvSpPr>
        <p:spPr>
          <a:xfrm>
            <a:off x="1537994" y="3494735"/>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Channels</a:t>
            </a:r>
          </a:p>
        </p:txBody>
      </p:sp>
      <p:sp>
        <p:nvSpPr>
          <p:cNvPr id="22" name="Rounded Rectangle 6">
            <a:extLst>
              <a:ext uri="{FF2B5EF4-FFF2-40B4-BE49-F238E27FC236}">
                <a16:creationId xmlns:a16="http://schemas.microsoft.com/office/drawing/2014/main" id="{DA4850E3-47F8-44FD-AE8B-72E068A370E5}"/>
              </a:ext>
            </a:extLst>
          </p:cNvPr>
          <p:cNvSpPr/>
          <p:nvPr/>
        </p:nvSpPr>
        <p:spPr>
          <a:xfrm>
            <a:off x="1537994" y="2796735"/>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PV Table</a:t>
            </a:r>
          </a:p>
        </p:txBody>
      </p:sp>
      <p:sp>
        <p:nvSpPr>
          <p:cNvPr id="23" name="Rounded Rectangle 7">
            <a:extLst>
              <a:ext uri="{FF2B5EF4-FFF2-40B4-BE49-F238E27FC236}">
                <a16:creationId xmlns:a16="http://schemas.microsoft.com/office/drawing/2014/main" id="{BFD96AA4-3F2D-4F1B-B6CD-B5CC1F3E518D}"/>
              </a:ext>
            </a:extLst>
          </p:cNvPr>
          <p:cNvSpPr/>
          <p:nvPr/>
        </p:nvSpPr>
        <p:spPr>
          <a:xfrm>
            <a:off x="1537994" y="2454227"/>
            <a:ext cx="2258291" cy="298034"/>
          </a:xfrm>
          <a:prstGeom prst="roundRect">
            <a:avLst/>
          </a:prstGeom>
          <a:no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Probe</a:t>
            </a:r>
          </a:p>
        </p:txBody>
      </p:sp>
      <p:sp>
        <p:nvSpPr>
          <p:cNvPr id="24" name="Rounded Rectangle 8">
            <a:extLst>
              <a:ext uri="{FF2B5EF4-FFF2-40B4-BE49-F238E27FC236}">
                <a16:creationId xmlns:a16="http://schemas.microsoft.com/office/drawing/2014/main" id="{6EEDE52B-7ED8-4E16-BDF1-287E5F360439}"/>
              </a:ext>
            </a:extLst>
          </p:cNvPr>
          <p:cNvSpPr/>
          <p:nvPr/>
        </p:nvSpPr>
        <p:spPr>
          <a:xfrm>
            <a:off x="1537994" y="2110873"/>
            <a:ext cx="2258291" cy="298034"/>
          </a:xfrm>
          <a:prstGeom prst="roundRect">
            <a:avLst/>
          </a:prstGeom>
          <a:no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PV Tree</a:t>
            </a:r>
          </a:p>
        </p:txBody>
      </p:sp>
      <p:sp>
        <p:nvSpPr>
          <p:cNvPr id="25" name="Rounded Rectangle 9">
            <a:extLst>
              <a:ext uri="{FF2B5EF4-FFF2-40B4-BE49-F238E27FC236}">
                <a16:creationId xmlns:a16="http://schemas.microsoft.com/office/drawing/2014/main" id="{3B482339-2C1E-42F1-8B43-7F692BA84F7F}"/>
              </a:ext>
            </a:extLst>
          </p:cNvPr>
          <p:cNvSpPr/>
          <p:nvPr/>
        </p:nvSpPr>
        <p:spPr>
          <a:xfrm>
            <a:off x="1537994" y="1767519"/>
            <a:ext cx="2258291" cy="298034"/>
          </a:xfrm>
          <a:prstGeom prst="roundRect">
            <a:avLst/>
          </a:prstGeom>
          <a:noFill/>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Data Browser</a:t>
            </a:r>
          </a:p>
        </p:txBody>
      </p:sp>
      <p:sp>
        <p:nvSpPr>
          <p:cNvPr id="27" name="Rounded Rectangle 11">
            <a:extLst>
              <a:ext uri="{FF2B5EF4-FFF2-40B4-BE49-F238E27FC236}">
                <a16:creationId xmlns:a16="http://schemas.microsoft.com/office/drawing/2014/main" id="{2A079856-FBE7-42EA-B9DE-81A9032BFA97}"/>
              </a:ext>
            </a:extLst>
          </p:cNvPr>
          <p:cNvSpPr/>
          <p:nvPr/>
        </p:nvSpPr>
        <p:spPr>
          <a:xfrm>
            <a:off x="1537994" y="3842043"/>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Scan</a:t>
            </a:r>
          </a:p>
        </p:txBody>
      </p:sp>
      <p:sp>
        <p:nvSpPr>
          <p:cNvPr id="28" name="Rounded Rectangle 12">
            <a:extLst>
              <a:ext uri="{FF2B5EF4-FFF2-40B4-BE49-F238E27FC236}">
                <a16:creationId xmlns:a16="http://schemas.microsoft.com/office/drawing/2014/main" id="{8E58427A-5BDB-4268-8B6E-A9B8E0256794}"/>
              </a:ext>
            </a:extLst>
          </p:cNvPr>
          <p:cNvSpPr/>
          <p:nvPr/>
        </p:nvSpPr>
        <p:spPr>
          <a:xfrm>
            <a:off x="1537994" y="4191628"/>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 more …</a:t>
            </a:r>
          </a:p>
        </p:txBody>
      </p:sp>
      <p:sp>
        <p:nvSpPr>
          <p:cNvPr id="29" name="Rounded Rectangle 31">
            <a:extLst>
              <a:ext uri="{FF2B5EF4-FFF2-40B4-BE49-F238E27FC236}">
                <a16:creationId xmlns:a16="http://schemas.microsoft.com/office/drawing/2014/main" id="{FAD825C6-A217-42EE-A125-966787C608AE}"/>
              </a:ext>
            </a:extLst>
          </p:cNvPr>
          <p:cNvSpPr/>
          <p:nvPr/>
        </p:nvSpPr>
        <p:spPr>
          <a:xfrm>
            <a:off x="1537994" y="3145736"/>
            <a:ext cx="2258291"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Alarms</a:t>
            </a:r>
          </a:p>
        </p:txBody>
      </p:sp>
      <p:sp>
        <p:nvSpPr>
          <p:cNvPr id="30" name="Rounded Rectangle 52">
            <a:extLst>
              <a:ext uri="{FF2B5EF4-FFF2-40B4-BE49-F238E27FC236}">
                <a16:creationId xmlns:a16="http://schemas.microsoft.com/office/drawing/2014/main" id="{C41C210C-F24A-4AF2-81CC-1B0759201B03}"/>
              </a:ext>
            </a:extLst>
          </p:cNvPr>
          <p:cNvSpPr/>
          <p:nvPr/>
        </p:nvSpPr>
        <p:spPr>
          <a:xfrm>
            <a:off x="1537994" y="4914461"/>
            <a:ext cx="2258291" cy="298034"/>
          </a:xfrm>
          <a:prstGeom prst="round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Java 9,10</a:t>
            </a:r>
          </a:p>
        </p:txBody>
      </p:sp>
      <p:sp>
        <p:nvSpPr>
          <p:cNvPr id="32" name="Rounded Rectangle 4">
            <a:extLst>
              <a:ext uri="{FF2B5EF4-FFF2-40B4-BE49-F238E27FC236}">
                <a16:creationId xmlns:a16="http://schemas.microsoft.com/office/drawing/2014/main" id="{4029D092-22F8-492B-947C-CEF82878748F}"/>
              </a:ext>
            </a:extLst>
          </p:cNvPr>
          <p:cNvSpPr/>
          <p:nvPr/>
        </p:nvSpPr>
        <p:spPr>
          <a:xfrm>
            <a:off x="5082514" y="4553865"/>
            <a:ext cx="2258291" cy="298034"/>
          </a:xfrm>
          <a:prstGeom prst="roundRect">
            <a:avLst/>
          </a:prstGeom>
          <a:solidFill>
            <a:schemeClr val="accent3"/>
          </a:solidFill>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Phoebus</a:t>
            </a:r>
            <a:endParaRPr lang="en-US" dirty="0" err="1">
              <a:solidFill>
                <a:schemeClr val="tx1"/>
              </a:solidFill>
            </a:endParaRPr>
          </a:p>
        </p:txBody>
      </p:sp>
      <p:sp>
        <p:nvSpPr>
          <p:cNvPr id="33" name="Rounded Rectangle 5">
            <a:extLst>
              <a:ext uri="{FF2B5EF4-FFF2-40B4-BE49-F238E27FC236}">
                <a16:creationId xmlns:a16="http://schemas.microsoft.com/office/drawing/2014/main" id="{7D6B222B-B27C-4F8E-8D1E-0DFA2803B53A}"/>
              </a:ext>
            </a:extLst>
          </p:cNvPr>
          <p:cNvSpPr/>
          <p:nvPr/>
        </p:nvSpPr>
        <p:spPr>
          <a:xfrm>
            <a:off x="5082514" y="3494735"/>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Channels</a:t>
            </a:r>
          </a:p>
        </p:txBody>
      </p:sp>
      <p:sp>
        <p:nvSpPr>
          <p:cNvPr id="34" name="Rounded Rectangle 6">
            <a:extLst>
              <a:ext uri="{FF2B5EF4-FFF2-40B4-BE49-F238E27FC236}">
                <a16:creationId xmlns:a16="http://schemas.microsoft.com/office/drawing/2014/main" id="{15903A37-F514-4ED9-984F-EFC227CB57A4}"/>
              </a:ext>
            </a:extLst>
          </p:cNvPr>
          <p:cNvSpPr/>
          <p:nvPr/>
        </p:nvSpPr>
        <p:spPr>
          <a:xfrm>
            <a:off x="5082514" y="2796734"/>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PV Table</a:t>
            </a:r>
          </a:p>
        </p:txBody>
      </p:sp>
      <p:sp>
        <p:nvSpPr>
          <p:cNvPr id="35" name="Rounded Rectangle 7">
            <a:extLst>
              <a:ext uri="{FF2B5EF4-FFF2-40B4-BE49-F238E27FC236}">
                <a16:creationId xmlns:a16="http://schemas.microsoft.com/office/drawing/2014/main" id="{71DC601F-C334-4D09-8B4D-838382AF8D82}"/>
              </a:ext>
            </a:extLst>
          </p:cNvPr>
          <p:cNvSpPr/>
          <p:nvPr/>
        </p:nvSpPr>
        <p:spPr>
          <a:xfrm>
            <a:off x="5082514" y="2454228"/>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Probe</a:t>
            </a:r>
          </a:p>
        </p:txBody>
      </p:sp>
      <p:sp>
        <p:nvSpPr>
          <p:cNvPr id="36" name="Rounded Rectangle 8">
            <a:extLst>
              <a:ext uri="{FF2B5EF4-FFF2-40B4-BE49-F238E27FC236}">
                <a16:creationId xmlns:a16="http://schemas.microsoft.com/office/drawing/2014/main" id="{912FFB84-5F94-49A9-B249-5EF6704B987F}"/>
              </a:ext>
            </a:extLst>
          </p:cNvPr>
          <p:cNvSpPr/>
          <p:nvPr/>
        </p:nvSpPr>
        <p:spPr>
          <a:xfrm>
            <a:off x="5082514" y="2110873"/>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PV Tree</a:t>
            </a:r>
          </a:p>
        </p:txBody>
      </p:sp>
      <p:sp>
        <p:nvSpPr>
          <p:cNvPr id="37" name="Rounded Rectangle 9">
            <a:extLst>
              <a:ext uri="{FF2B5EF4-FFF2-40B4-BE49-F238E27FC236}">
                <a16:creationId xmlns:a16="http://schemas.microsoft.com/office/drawing/2014/main" id="{0BF6E850-12F2-40D8-B506-B618D02E408D}"/>
              </a:ext>
            </a:extLst>
          </p:cNvPr>
          <p:cNvSpPr/>
          <p:nvPr/>
        </p:nvSpPr>
        <p:spPr>
          <a:xfrm>
            <a:off x="5082514" y="1767519"/>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Data Browser</a:t>
            </a:r>
          </a:p>
        </p:txBody>
      </p:sp>
      <p:sp>
        <p:nvSpPr>
          <p:cNvPr id="38" name="Rounded Rectangle 10">
            <a:extLst>
              <a:ext uri="{FF2B5EF4-FFF2-40B4-BE49-F238E27FC236}">
                <a16:creationId xmlns:a16="http://schemas.microsoft.com/office/drawing/2014/main" id="{F916A52E-2F05-44B4-A000-8A7C6FF9C126}"/>
              </a:ext>
            </a:extLst>
          </p:cNvPr>
          <p:cNvSpPr/>
          <p:nvPr/>
        </p:nvSpPr>
        <p:spPr>
          <a:xfrm>
            <a:off x="5082514" y="1424166"/>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Display Builder</a:t>
            </a:r>
          </a:p>
        </p:txBody>
      </p:sp>
      <p:sp>
        <p:nvSpPr>
          <p:cNvPr id="39" name="Rounded Rectangle 11">
            <a:extLst>
              <a:ext uri="{FF2B5EF4-FFF2-40B4-BE49-F238E27FC236}">
                <a16:creationId xmlns:a16="http://schemas.microsoft.com/office/drawing/2014/main" id="{3A4E7DED-93D7-4D7A-93ED-A6A337759703}"/>
              </a:ext>
            </a:extLst>
          </p:cNvPr>
          <p:cNvSpPr/>
          <p:nvPr/>
        </p:nvSpPr>
        <p:spPr>
          <a:xfrm>
            <a:off x="5082514" y="3842043"/>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Scan</a:t>
            </a:r>
          </a:p>
        </p:txBody>
      </p:sp>
      <p:sp>
        <p:nvSpPr>
          <p:cNvPr id="40" name="Rounded Rectangle 12">
            <a:extLst>
              <a:ext uri="{FF2B5EF4-FFF2-40B4-BE49-F238E27FC236}">
                <a16:creationId xmlns:a16="http://schemas.microsoft.com/office/drawing/2014/main" id="{7E5805BD-83E1-4D1E-979B-5ED6DA60B3ED}"/>
              </a:ext>
            </a:extLst>
          </p:cNvPr>
          <p:cNvSpPr/>
          <p:nvPr/>
        </p:nvSpPr>
        <p:spPr>
          <a:xfrm>
            <a:off x="5082514" y="4191628"/>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 more …</a:t>
            </a:r>
          </a:p>
        </p:txBody>
      </p:sp>
      <p:sp>
        <p:nvSpPr>
          <p:cNvPr id="41" name="Rounded Rectangle 31">
            <a:extLst>
              <a:ext uri="{FF2B5EF4-FFF2-40B4-BE49-F238E27FC236}">
                <a16:creationId xmlns:a16="http://schemas.microsoft.com/office/drawing/2014/main" id="{9F466EBD-03CA-462F-BBAB-BEA95402BE78}"/>
              </a:ext>
            </a:extLst>
          </p:cNvPr>
          <p:cNvSpPr/>
          <p:nvPr/>
        </p:nvSpPr>
        <p:spPr>
          <a:xfrm>
            <a:off x="5082514" y="3145736"/>
            <a:ext cx="2258291"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Alarms</a:t>
            </a:r>
          </a:p>
        </p:txBody>
      </p:sp>
      <p:sp>
        <p:nvSpPr>
          <p:cNvPr id="42" name="Rounded Rectangle 52">
            <a:extLst>
              <a:ext uri="{FF2B5EF4-FFF2-40B4-BE49-F238E27FC236}">
                <a16:creationId xmlns:a16="http://schemas.microsoft.com/office/drawing/2014/main" id="{A19FD44C-FE41-404E-AA44-B3EDEA1454B7}"/>
              </a:ext>
            </a:extLst>
          </p:cNvPr>
          <p:cNvSpPr/>
          <p:nvPr/>
        </p:nvSpPr>
        <p:spPr>
          <a:xfrm>
            <a:off x="5082514" y="4914468"/>
            <a:ext cx="2258291" cy="298034"/>
          </a:xfrm>
          <a:prstGeom prst="roundRect">
            <a:avLst/>
          </a:prstGeom>
          <a:solidFill>
            <a:schemeClr val="bg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Java 9, 10</a:t>
            </a:r>
          </a:p>
        </p:txBody>
      </p:sp>
      <p:sp>
        <p:nvSpPr>
          <p:cNvPr id="43" name="Rounded Rectangle 10">
            <a:extLst>
              <a:ext uri="{FF2B5EF4-FFF2-40B4-BE49-F238E27FC236}">
                <a16:creationId xmlns:a16="http://schemas.microsoft.com/office/drawing/2014/main" id="{3995F98F-9AF4-44E2-888B-F87F0DFB1095}"/>
              </a:ext>
            </a:extLst>
          </p:cNvPr>
          <p:cNvSpPr/>
          <p:nvPr/>
        </p:nvSpPr>
        <p:spPr>
          <a:xfrm>
            <a:off x="79054" y="5776559"/>
            <a:ext cx="1072607" cy="298034"/>
          </a:xfrm>
          <a:prstGeom prst="roundRect">
            <a:avLst/>
          </a:prstGeom>
          <a:solidFill>
            <a:schemeClr val="accent6"/>
          </a:solidFill>
          <a:ln/>
        </p:spPr>
        <p:style>
          <a:lnRef idx="1">
            <a:schemeClr val="accent4"/>
          </a:lnRef>
          <a:fillRef idx="2">
            <a:schemeClr val="accent4"/>
          </a:fillRef>
          <a:effectRef idx="1">
            <a:schemeClr val="accent4"/>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90000"/>
              </a:lnSpc>
            </a:pPr>
            <a:r>
              <a:rPr lang="en-US" dirty="0">
                <a:solidFill>
                  <a:schemeClr val="tx1"/>
                </a:solidFill>
              </a:rPr>
              <a:t>SWT</a:t>
            </a:r>
          </a:p>
        </p:txBody>
      </p:sp>
      <p:sp>
        <p:nvSpPr>
          <p:cNvPr id="44" name="Rounded Rectangle 10">
            <a:extLst>
              <a:ext uri="{FF2B5EF4-FFF2-40B4-BE49-F238E27FC236}">
                <a16:creationId xmlns:a16="http://schemas.microsoft.com/office/drawing/2014/main" id="{7E3A4A2C-999D-4308-B94B-A2078B7574F5}"/>
              </a:ext>
            </a:extLst>
          </p:cNvPr>
          <p:cNvSpPr/>
          <p:nvPr/>
        </p:nvSpPr>
        <p:spPr>
          <a:xfrm>
            <a:off x="7999425" y="5776560"/>
            <a:ext cx="1072607" cy="29803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solidFill>
                  <a:schemeClr val="tx1"/>
                </a:solidFill>
              </a:rPr>
              <a:t>JavaFX</a:t>
            </a:r>
            <a:endParaRPr lang="en-US" dirty="0"/>
          </a:p>
        </p:txBody>
      </p:sp>
      <p:cxnSp>
        <p:nvCxnSpPr>
          <p:cNvPr id="2" name="Straight Arrow Connector 1">
            <a:extLst>
              <a:ext uri="{FF2B5EF4-FFF2-40B4-BE49-F238E27FC236}">
                <a16:creationId xmlns:a16="http://schemas.microsoft.com/office/drawing/2014/main" id="{83681967-C182-408F-BA31-04C8B5844809}"/>
              </a:ext>
            </a:extLst>
          </p:cNvPr>
          <p:cNvCxnSpPr/>
          <p:nvPr/>
        </p:nvCxnSpPr>
        <p:spPr>
          <a:xfrm>
            <a:off x="3798435" y="1930854"/>
            <a:ext cx="1281791" cy="6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ACF2062C-83A6-4CAD-A4B4-8DACCE98F611}"/>
              </a:ext>
            </a:extLst>
          </p:cNvPr>
          <p:cNvCxnSpPr>
            <a:cxnSpLocks/>
          </p:cNvCxnSpPr>
          <p:nvPr/>
        </p:nvCxnSpPr>
        <p:spPr>
          <a:xfrm>
            <a:off x="3798434" y="2267629"/>
            <a:ext cx="1281791" cy="61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E52F3261-2BB6-46B0-A3E0-B58D722C2C04}"/>
              </a:ext>
            </a:extLst>
          </p:cNvPr>
          <p:cNvCxnSpPr>
            <a:cxnSpLocks/>
          </p:cNvCxnSpPr>
          <p:nvPr/>
        </p:nvCxnSpPr>
        <p:spPr>
          <a:xfrm>
            <a:off x="3798434" y="2583997"/>
            <a:ext cx="1281791" cy="6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A33DE6B-FC7E-4495-A796-D167BE06DF69}"/>
              </a:ext>
            </a:extLst>
          </p:cNvPr>
          <p:cNvSpPr txBox="1"/>
          <p:nvPr/>
        </p:nvSpPr>
        <p:spPr>
          <a:xfrm>
            <a:off x="3077936" y="5312909"/>
            <a:ext cx="27432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Eclipse</a:t>
            </a:r>
            <a:r>
              <a:rPr lang="en-US" dirty="0">
                <a:cs typeface="Arial"/>
              </a:rPr>
              <a:t> product opens specific applications in </a:t>
            </a:r>
            <a:r>
              <a:rPr lang="en-US" dirty="0" err="1">
                <a:cs typeface="Arial"/>
              </a:rPr>
              <a:t>Pheobus</a:t>
            </a:r>
            <a:endParaRPr lang="en-US" dirty="0" err="1"/>
          </a:p>
        </p:txBody>
      </p:sp>
    </p:spTree>
    <p:extLst>
      <p:ext uri="{BB962C8B-B14F-4D97-AF65-F5344CB8AC3E}">
        <p14:creationId xmlns:p14="http://schemas.microsoft.com/office/powerpoint/2010/main" val="1401510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89331"/>
            <a:ext cx="8991600" cy="478624"/>
          </a:xfrm>
        </p:spPr>
        <p:txBody>
          <a:bodyPr/>
          <a:lstStyle/>
          <a:p>
            <a:r>
              <a:rPr lang="en-US" dirty="0">
                <a:cs typeface="Arial"/>
              </a:rPr>
              <a:t>Phoebus with Eclipse</a:t>
            </a:r>
            <a:endParaRPr lang="en-US" dirty="0"/>
          </a:p>
        </p:txBody>
      </p:sp>
      <p:sp>
        <p:nvSpPr>
          <p:cNvPr id="4" name="Footer Placeholder 3"/>
          <p:cNvSpPr>
            <a:spLocks noGrp="1"/>
          </p:cNvSpPr>
          <p:nvPr>
            <p:ph type="ftr" sz="quarter" idx="10"/>
          </p:nvPr>
        </p:nvSpPr>
        <p:spPr/>
        <p:txBody>
          <a:bodyPr/>
          <a:lstStyle/>
          <a:p>
            <a:pPr>
              <a:defRPr/>
            </a:pPr>
            <a:r>
              <a:rPr lang="en-US"/>
              <a:t>E. Berryman, June 2018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smtClean="0"/>
              <a:pPr>
                <a:defRPr/>
              </a:pPr>
              <a:t>21</a:t>
            </a:fld>
            <a:endParaRPr lang="en-US"/>
          </a:p>
        </p:txBody>
      </p:sp>
      <p:pic>
        <p:nvPicPr>
          <p:cNvPr id="6" name="Picture 6" descr="A screenshot of a cell phone&#10;&#10;Description generated with very high confidence">
            <a:extLst>
              <a:ext uri="{FF2B5EF4-FFF2-40B4-BE49-F238E27FC236}">
                <a16:creationId xmlns:a16="http://schemas.microsoft.com/office/drawing/2014/main" id="{B779FD3F-8348-4EE2-A0E4-92DB992F8441}"/>
              </a:ext>
            </a:extLst>
          </p:cNvPr>
          <p:cNvPicPr>
            <a:picLocks noChangeAspect="1"/>
          </p:cNvPicPr>
          <p:nvPr/>
        </p:nvPicPr>
        <p:blipFill>
          <a:blip r:embed="rId2"/>
          <a:stretch>
            <a:fillRect/>
          </a:stretch>
        </p:blipFill>
        <p:spPr>
          <a:xfrm>
            <a:off x="1404257" y="1135231"/>
            <a:ext cx="6345691" cy="4914110"/>
          </a:xfrm>
          <a:prstGeom prst="rect">
            <a:avLst/>
          </a:prstGeom>
        </p:spPr>
      </p:pic>
    </p:spTree>
    <p:extLst>
      <p:ext uri="{BB962C8B-B14F-4D97-AF65-F5344CB8AC3E}">
        <p14:creationId xmlns:p14="http://schemas.microsoft.com/office/powerpoint/2010/main" val="3907600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a:latin typeface="Arial" pitchFamily="34" charset="0"/>
                <a:ea typeface="ＭＳ Ｐゴシック"/>
                <a:cs typeface="ＭＳ Ｐゴシック"/>
              </a:rPr>
              <a:t>How to Contribute</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22</a:t>
            </a:fld>
            <a:endParaRPr lang="en-US" dirty="0"/>
          </a:p>
        </p:txBody>
      </p:sp>
      <p:sp>
        <p:nvSpPr>
          <p:cNvPr id="8" name="Content Placeholder 5"/>
          <p:cNvSpPr>
            <a:spLocks noGrp="1"/>
          </p:cNvSpPr>
          <p:nvPr>
            <p:ph idx="1"/>
          </p:nvPr>
        </p:nvSpPr>
        <p:spPr>
          <a:xfrm>
            <a:off x="76200" y="1067100"/>
            <a:ext cx="8990922" cy="5027414"/>
          </a:xfrm>
        </p:spPr>
        <p:txBody>
          <a:bodyPr/>
          <a:lstStyle/>
          <a:p>
            <a:r>
              <a:rPr lang="en-US" dirty="0">
                <a:latin typeface="Arial" pitchFamily="34" charset="0"/>
                <a:ea typeface="ＭＳ Ｐゴシック"/>
                <a:cs typeface="ＭＳ Ｐゴシック"/>
              </a:rPr>
              <a:t>Fork us on </a:t>
            </a:r>
            <a:r>
              <a:rPr lang="en-US" dirty="0" err="1">
                <a:latin typeface="Arial" pitchFamily="34" charset="0"/>
                <a:ea typeface="ＭＳ Ｐゴシック"/>
                <a:cs typeface="ＭＳ Ｐゴシック"/>
              </a:rPr>
              <a:t>Github</a:t>
            </a:r>
            <a:r>
              <a:rPr lang="en-US" dirty="0">
                <a:latin typeface="Arial" pitchFamily="34" charset="0"/>
                <a:ea typeface="ＭＳ Ｐゴシック"/>
                <a:cs typeface="ＭＳ Ｐゴシック"/>
              </a:rPr>
              <a:t> </a:t>
            </a:r>
          </a:p>
          <a:p>
            <a:pPr lvl="1"/>
            <a:r>
              <a:rPr lang="en-US" dirty="0">
                <a:latin typeface="Arial" pitchFamily="34" charset="0"/>
                <a:ea typeface="ＭＳ Ｐゴシック"/>
                <a:cs typeface="ＭＳ Ｐゴシック"/>
                <a:hlinkClick r:id="rId3"/>
              </a:rPr>
              <a:t>https://github.com/ControlSystemStudio/cs-studio</a:t>
            </a:r>
            <a:endParaRPr lang="en-US" dirty="0">
              <a:latin typeface="Arial" pitchFamily="34" charset="0"/>
              <a:ea typeface="ＭＳ Ｐゴシック"/>
              <a:cs typeface="ＭＳ Ｐゴシック"/>
            </a:endParaRPr>
          </a:p>
          <a:p>
            <a:r>
              <a:rPr lang="en-US" dirty="0">
                <a:latin typeface="Arial" pitchFamily="34" charset="0"/>
                <a:ea typeface="ＭＳ Ｐゴシック"/>
              </a:rPr>
              <a:t>Pick an issue/feature or make one</a:t>
            </a:r>
          </a:p>
          <a:p>
            <a:pPr lvl="1"/>
            <a:r>
              <a:rPr lang="en-US" dirty="0">
                <a:latin typeface="Arial" pitchFamily="34" charset="0"/>
                <a:ea typeface="ＭＳ Ｐゴシック"/>
                <a:hlinkClick r:id="rId4"/>
              </a:rPr>
              <a:t>https://github.com/ControlSystemStudio/cs-studio/issues</a:t>
            </a:r>
            <a:endParaRPr lang="en-US" dirty="0">
              <a:latin typeface="Arial" pitchFamily="34" charset="0"/>
              <a:ea typeface="ＭＳ Ｐゴシック"/>
            </a:endParaRPr>
          </a:p>
          <a:p>
            <a:r>
              <a:rPr lang="en-US" dirty="0">
                <a:latin typeface="Arial" pitchFamily="34" charset="0"/>
                <a:ea typeface="ＭＳ Ｐゴシック"/>
              </a:rPr>
              <a:t>Create a branch in your fork with the fix or feature</a:t>
            </a:r>
          </a:p>
          <a:p>
            <a:r>
              <a:rPr lang="en-US" dirty="0">
                <a:latin typeface="Arial" pitchFamily="34" charset="0"/>
                <a:ea typeface="ＭＳ Ｐゴシック"/>
                <a:cs typeface="ＭＳ Ｐゴシック"/>
              </a:rPr>
              <a:t>Make a Pull Request with the issue number in the title</a:t>
            </a:r>
          </a:p>
          <a:p>
            <a:r>
              <a:rPr lang="en-US" dirty="0">
                <a:latin typeface="Arial" pitchFamily="34" charset="0"/>
                <a:ea typeface="ＭＳ Ｐゴシック"/>
                <a:cs typeface="ＭＳ Ｐゴシック"/>
              </a:rPr>
              <a:t>Attend meetings, know the release schedule, subscribe to mailing list</a:t>
            </a:r>
            <a:r>
              <a:rPr lang="en-US" dirty="0">
                <a:latin typeface="Arial" pitchFamily="34" charset="0"/>
                <a:ea typeface="ＭＳ Ｐゴシック"/>
              </a:rPr>
              <a:t> </a:t>
            </a:r>
            <a:endParaRPr lang="en-US" dirty="0">
              <a:latin typeface="Arial" pitchFamily="34" charset="0"/>
              <a:ea typeface="ＭＳ Ｐゴシック"/>
              <a:cs typeface="ＭＳ Ｐゴシック"/>
            </a:endParaRPr>
          </a:p>
          <a:p>
            <a:pPr marL="0" indent="0">
              <a:buNone/>
            </a:pPr>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2214462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a:latin typeface="Arial" pitchFamily="34" charset="0"/>
                <a:ea typeface="ＭＳ Ｐゴシック"/>
                <a:cs typeface="ＭＳ Ｐゴシック"/>
              </a:rPr>
              <a:t>Attend Meetings</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23</a:t>
            </a:fld>
            <a:endParaRPr lang="en-US" dirty="0"/>
          </a:p>
        </p:txBody>
      </p:sp>
      <p:sp>
        <p:nvSpPr>
          <p:cNvPr id="9" name="Content Placeholder 5"/>
          <p:cNvSpPr>
            <a:spLocks noGrp="1"/>
          </p:cNvSpPr>
          <p:nvPr>
            <p:ph idx="1"/>
          </p:nvPr>
        </p:nvSpPr>
        <p:spPr>
          <a:xfrm>
            <a:off x="76200" y="1067100"/>
            <a:ext cx="8990922" cy="5027414"/>
          </a:xfrm>
        </p:spPr>
        <p:txBody>
          <a:bodyPr/>
          <a:lstStyle/>
          <a:p>
            <a:pPr marL="179705" indent="-179705"/>
            <a:r>
              <a:rPr lang="en-US" dirty="0">
                <a:latin typeface="Arial" pitchFamily="34" charset="0"/>
                <a:ea typeface="ＭＳ Ｐゴシック"/>
              </a:rPr>
              <a:t>We use Google Hangouts to share our progress and discuss issues</a:t>
            </a:r>
            <a:endParaRPr lang="en-US"/>
          </a:p>
          <a:p>
            <a:pPr marL="363220" lvl="1" indent="-151130"/>
            <a:r>
              <a:rPr lang="en-US" dirty="0">
                <a:latin typeface="Arial" pitchFamily="34" charset="0"/>
                <a:ea typeface="ＭＳ Ｐゴシック"/>
              </a:rPr>
              <a:t>Follow us on Google Plus</a:t>
            </a:r>
            <a:endParaRPr lang="en-US" dirty="0">
              <a:latin typeface="Arial" pitchFamily="34" charset="0"/>
              <a:ea typeface="ＭＳ Ｐゴシック"/>
              <a:cs typeface="Arial"/>
            </a:endParaRPr>
          </a:p>
          <a:p>
            <a:pPr marL="363220" lvl="1" indent="-151130"/>
            <a:r>
              <a:rPr lang="en-US" dirty="0">
                <a:latin typeface="Arial" pitchFamily="34" charset="0"/>
                <a:ea typeface="ＭＳ Ｐゴシック"/>
                <a:hlinkClick r:id="rId3"/>
              </a:rPr>
              <a:t>https://plus.google.com/101349549663920375487/posts</a:t>
            </a:r>
            <a:endParaRPr lang="en-US" dirty="0">
              <a:latin typeface="Arial" pitchFamily="34" charset="0"/>
              <a:ea typeface="ＭＳ Ｐゴシック"/>
              <a:cs typeface="Arial"/>
            </a:endParaRPr>
          </a:p>
          <a:p>
            <a:pPr marL="363220" lvl="1" indent="-151130"/>
            <a:r>
              <a:rPr lang="en-US" dirty="0">
                <a:latin typeface="Arial" pitchFamily="34" charset="0"/>
                <a:ea typeface="ＭＳ Ｐゴシック"/>
              </a:rPr>
              <a:t>Meetings are posted (viewable after being added to group)</a:t>
            </a:r>
            <a:endParaRPr lang="en-US" dirty="0">
              <a:latin typeface="Arial" pitchFamily="34" charset="0"/>
              <a:ea typeface="ＭＳ Ｐゴシック"/>
              <a:cs typeface="Arial"/>
            </a:endParaRPr>
          </a:p>
          <a:p>
            <a:pPr marL="363220" lvl="1" indent="-151130"/>
            <a:r>
              <a:rPr lang="en-US" dirty="0">
                <a:latin typeface="Arial" pitchFamily="34" charset="0"/>
                <a:ea typeface="ＭＳ Ｐゴシック"/>
              </a:rPr>
              <a:t>First Wednesday of the month (9am EST)</a:t>
            </a:r>
            <a:endParaRPr lang="en-US" dirty="0">
              <a:latin typeface="Arial" pitchFamily="34" charset="0"/>
              <a:ea typeface="ＭＳ Ｐゴシック"/>
              <a:cs typeface="Arial"/>
            </a:endParaRPr>
          </a:p>
          <a:p>
            <a:pPr marL="363220" lvl="1" indent="-151130"/>
            <a:r>
              <a:rPr lang="en-US" dirty="0">
                <a:latin typeface="Arial" pitchFamily="34" charset="0"/>
                <a:ea typeface="ＭＳ Ｐゴシック"/>
              </a:rPr>
              <a:t>Project groups meet once a week when actively developing</a:t>
            </a:r>
            <a:endParaRPr lang="en-US" dirty="0">
              <a:latin typeface="Arial" pitchFamily="34" charset="0"/>
              <a:ea typeface="ＭＳ Ｐゴシック"/>
              <a:cs typeface="Aria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8318" y="2942176"/>
            <a:ext cx="5444189" cy="3060862"/>
          </a:xfrm>
          <a:prstGeom prst="rect">
            <a:avLst/>
          </a:prstGeom>
        </p:spPr>
      </p:pic>
    </p:spTree>
    <p:extLst>
      <p:ext uri="{BB962C8B-B14F-4D97-AF65-F5344CB8AC3E}">
        <p14:creationId xmlns:p14="http://schemas.microsoft.com/office/powerpoint/2010/main" val="1983840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a:latin typeface="Arial" pitchFamily="34" charset="0"/>
                <a:ea typeface="ＭＳ Ｐゴシック"/>
                <a:cs typeface="ＭＳ Ｐゴシック"/>
              </a:rPr>
              <a:t>Code a thon</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24</a:t>
            </a:fld>
            <a:endParaRPr lang="en-US" dirty="0"/>
          </a:p>
        </p:txBody>
      </p:sp>
      <p:sp>
        <p:nvSpPr>
          <p:cNvPr id="9" name="Content Placeholder 5"/>
          <p:cNvSpPr>
            <a:spLocks noGrp="1"/>
          </p:cNvSpPr>
          <p:nvPr>
            <p:ph idx="1"/>
          </p:nvPr>
        </p:nvSpPr>
        <p:spPr>
          <a:xfrm>
            <a:off x="76200" y="1067100"/>
            <a:ext cx="8990922" cy="5027414"/>
          </a:xfrm>
        </p:spPr>
        <p:txBody>
          <a:bodyPr/>
          <a:lstStyle/>
          <a:p>
            <a:pPr marL="179705" indent="-179705"/>
            <a:r>
              <a:rPr lang="en-US" dirty="0">
                <a:latin typeface="Arial" pitchFamily="34" charset="0"/>
                <a:ea typeface="ＭＳ Ｐゴシック"/>
              </a:rPr>
              <a:t>May 7-11 2018 at Brookhaven National Lab</a:t>
            </a:r>
            <a:endParaRPr lang="en-US" dirty="0"/>
          </a:p>
          <a:p>
            <a:pPr marL="0" indent="0">
              <a:buNone/>
            </a:pPr>
            <a:endParaRPr lang="en-US" dirty="0">
              <a:latin typeface="Arial" pitchFamily="34" charset="0"/>
              <a:ea typeface="ＭＳ Ｐゴシック"/>
            </a:endParaRPr>
          </a:p>
        </p:txBody>
      </p:sp>
      <p:pic>
        <p:nvPicPr>
          <p:cNvPr id="2" name="Picture 2" descr="A group of people standing in front of a computer screen&#10;&#10;Description generated with very high confidence">
            <a:extLst>
              <a:ext uri="{FF2B5EF4-FFF2-40B4-BE49-F238E27FC236}">
                <a16:creationId xmlns:a16="http://schemas.microsoft.com/office/drawing/2014/main" id="{108EC6DD-9940-46A8-9967-74D6D43A1C2A}"/>
              </a:ext>
            </a:extLst>
          </p:cNvPr>
          <p:cNvPicPr>
            <a:picLocks noChangeAspect="1"/>
          </p:cNvPicPr>
          <p:nvPr/>
        </p:nvPicPr>
        <p:blipFill>
          <a:blip r:embed="rId3"/>
          <a:stretch>
            <a:fillRect/>
          </a:stretch>
        </p:blipFill>
        <p:spPr>
          <a:xfrm>
            <a:off x="791090" y="1556901"/>
            <a:ext cx="7561820" cy="4246927"/>
          </a:xfrm>
          <a:prstGeom prst="rect">
            <a:avLst/>
          </a:prstGeom>
        </p:spPr>
      </p:pic>
    </p:spTree>
    <p:extLst>
      <p:ext uri="{BB962C8B-B14F-4D97-AF65-F5344CB8AC3E}">
        <p14:creationId xmlns:p14="http://schemas.microsoft.com/office/powerpoint/2010/main" val="3344080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a:latin typeface="Arial" pitchFamily="34" charset="0"/>
                <a:ea typeface="ＭＳ Ｐゴシック"/>
                <a:cs typeface="ＭＳ Ｐゴシック"/>
              </a:rPr>
              <a:t>Comments Activity</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25</a:t>
            </a:fld>
            <a:endParaRPr lang="en-US" dirty="0"/>
          </a:p>
        </p:txBody>
      </p:sp>
      <p:pic>
        <p:nvPicPr>
          <p:cNvPr id="2" name="Picture 3" descr="A picture containing screenshot&#10;&#10;Description generated with high confidence">
            <a:extLst>
              <a:ext uri="{FF2B5EF4-FFF2-40B4-BE49-F238E27FC236}">
                <a16:creationId xmlns:a16="http://schemas.microsoft.com/office/drawing/2014/main" id="{D98693AD-711C-4AE2-B804-FE6950EF6C68}"/>
              </a:ext>
            </a:extLst>
          </p:cNvPr>
          <p:cNvPicPr>
            <a:picLocks noChangeAspect="1"/>
          </p:cNvPicPr>
          <p:nvPr/>
        </p:nvPicPr>
        <p:blipFill>
          <a:blip r:embed="rId3"/>
          <a:stretch>
            <a:fillRect/>
          </a:stretch>
        </p:blipFill>
        <p:spPr>
          <a:xfrm>
            <a:off x="1322615" y="1124633"/>
            <a:ext cx="6519181" cy="4914897"/>
          </a:xfrm>
          <a:prstGeom prst="rect">
            <a:avLst/>
          </a:prstGeom>
        </p:spPr>
      </p:pic>
    </p:spTree>
    <p:extLst>
      <p:ext uri="{BB962C8B-B14F-4D97-AF65-F5344CB8AC3E}">
        <p14:creationId xmlns:p14="http://schemas.microsoft.com/office/powerpoint/2010/main" val="2129291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a:latin typeface="Arial" pitchFamily="34" charset="0"/>
                <a:ea typeface="ＭＳ Ｐゴシック"/>
                <a:cs typeface="ＭＳ Ｐゴシック"/>
              </a:rPr>
              <a:t>Commits Activity</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26</a:t>
            </a:fld>
            <a:endParaRPr lang="en-US" dirty="0"/>
          </a:p>
        </p:txBody>
      </p:sp>
      <p:pic>
        <p:nvPicPr>
          <p:cNvPr id="3" name="Picture 3" descr="A screenshot of a cell phone&#10;&#10;Description generated with high confidence">
            <a:extLst>
              <a:ext uri="{FF2B5EF4-FFF2-40B4-BE49-F238E27FC236}">
                <a16:creationId xmlns:a16="http://schemas.microsoft.com/office/drawing/2014/main" id="{0DABFCE5-3F27-4BC0-B8F9-2DC265A6A818}"/>
              </a:ext>
            </a:extLst>
          </p:cNvPr>
          <p:cNvPicPr>
            <a:picLocks noChangeAspect="1"/>
          </p:cNvPicPr>
          <p:nvPr/>
        </p:nvPicPr>
        <p:blipFill>
          <a:blip r:embed="rId3"/>
          <a:stretch>
            <a:fillRect/>
          </a:stretch>
        </p:blipFill>
        <p:spPr>
          <a:xfrm>
            <a:off x="1322615" y="1155247"/>
            <a:ext cx="6519181" cy="4894489"/>
          </a:xfrm>
          <a:prstGeom prst="rect">
            <a:avLst/>
          </a:prstGeom>
        </p:spPr>
      </p:pic>
    </p:spTree>
    <p:extLst>
      <p:ext uri="{BB962C8B-B14F-4D97-AF65-F5344CB8AC3E}">
        <p14:creationId xmlns:p14="http://schemas.microsoft.com/office/powerpoint/2010/main" val="3670759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a:latin typeface="Arial" pitchFamily="34" charset="0"/>
                <a:ea typeface="ＭＳ Ｐゴシック"/>
                <a:cs typeface="ＭＳ Ｐゴシック"/>
              </a:rPr>
              <a:t>Commits Activity</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27</a:t>
            </a:fld>
            <a:endParaRPr lang="en-US" dirty="0"/>
          </a:p>
        </p:txBody>
      </p:sp>
      <p:pic>
        <p:nvPicPr>
          <p:cNvPr id="2" name="Picture 3" descr="A close up of a sign&#10;&#10;Description generated with high confidence">
            <a:extLst>
              <a:ext uri="{FF2B5EF4-FFF2-40B4-BE49-F238E27FC236}">
                <a16:creationId xmlns:a16="http://schemas.microsoft.com/office/drawing/2014/main" id="{4BC0D12E-32A5-486E-85BE-EC3E81FD120E}"/>
              </a:ext>
            </a:extLst>
          </p:cNvPr>
          <p:cNvPicPr>
            <a:picLocks noChangeAspect="1"/>
          </p:cNvPicPr>
          <p:nvPr/>
        </p:nvPicPr>
        <p:blipFill>
          <a:blip r:embed="rId3"/>
          <a:stretch>
            <a:fillRect/>
          </a:stretch>
        </p:blipFill>
        <p:spPr>
          <a:xfrm>
            <a:off x="1363437" y="1114426"/>
            <a:ext cx="6437537" cy="4853666"/>
          </a:xfrm>
          <a:prstGeom prst="rect">
            <a:avLst/>
          </a:prstGeom>
        </p:spPr>
      </p:pic>
    </p:spTree>
    <p:extLst>
      <p:ext uri="{BB962C8B-B14F-4D97-AF65-F5344CB8AC3E}">
        <p14:creationId xmlns:p14="http://schemas.microsoft.com/office/powerpoint/2010/main" val="2181849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a:latin typeface="Arial" pitchFamily="34" charset="0"/>
                <a:ea typeface="ＭＳ Ｐゴシック"/>
                <a:cs typeface="ＭＳ Ｐゴシック"/>
              </a:rPr>
              <a:t>Feedback from Issues</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3</a:t>
            </a:fld>
            <a:endParaRPr lang="en-US" dirty="0"/>
          </a:p>
        </p:txBody>
      </p:sp>
      <p:pic>
        <p:nvPicPr>
          <p:cNvPr id="3" name="Picture 3" descr="A picture containing text, vector graphics, map&#10;&#10;Description generated with high confidence">
            <a:extLst>
              <a:ext uri="{FF2B5EF4-FFF2-40B4-BE49-F238E27FC236}">
                <a16:creationId xmlns:a16="http://schemas.microsoft.com/office/drawing/2014/main" id="{59268A16-51B7-4A87-BD25-D69A1411FD6F}"/>
              </a:ext>
            </a:extLst>
          </p:cNvPr>
          <p:cNvPicPr>
            <a:picLocks noChangeAspect="1"/>
          </p:cNvPicPr>
          <p:nvPr/>
        </p:nvPicPr>
        <p:blipFill>
          <a:blip r:embed="rId3"/>
          <a:stretch>
            <a:fillRect/>
          </a:stretch>
        </p:blipFill>
        <p:spPr>
          <a:xfrm>
            <a:off x="1281794" y="1042990"/>
            <a:ext cx="6600823" cy="4965924"/>
          </a:xfrm>
          <a:prstGeom prst="rect">
            <a:avLst/>
          </a:prstGeom>
        </p:spPr>
      </p:pic>
    </p:spTree>
    <p:extLst>
      <p:ext uri="{BB962C8B-B14F-4D97-AF65-F5344CB8AC3E}">
        <p14:creationId xmlns:p14="http://schemas.microsoft.com/office/powerpoint/2010/main" val="1132323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a:latin typeface="Arial" pitchFamily="34" charset="0"/>
                <a:ea typeface="ＭＳ Ｐゴシック"/>
                <a:cs typeface="ＭＳ Ｐゴシック"/>
              </a:rPr>
              <a:t>Comments Activity</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4</a:t>
            </a:fld>
            <a:endParaRPr lang="en-US" dirty="0"/>
          </a:p>
        </p:txBody>
      </p:sp>
      <p:pic>
        <p:nvPicPr>
          <p:cNvPr id="3" name="Picture 3" descr="A screenshot of a cell phone&#10;&#10;Description generated with very high confidence">
            <a:extLst>
              <a:ext uri="{FF2B5EF4-FFF2-40B4-BE49-F238E27FC236}">
                <a16:creationId xmlns:a16="http://schemas.microsoft.com/office/drawing/2014/main" id="{C0A1C2A8-BFEA-461E-98B0-A4BB9EF0ED4E}"/>
              </a:ext>
            </a:extLst>
          </p:cNvPr>
          <p:cNvPicPr>
            <a:picLocks noChangeAspect="1"/>
          </p:cNvPicPr>
          <p:nvPr/>
        </p:nvPicPr>
        <p:blipFill>
          <a:blip r:embed="rId3"/>
          <a:stretch>
            <a:fillRect/>
          </a:stretch>
        </p:blipFill>
        <p:spPr>
          <a:xfrm>
            <a:off x="1322615" y="1134837"/>
            <a:ext cx="6519181" cy="4904693"/>
          </a:xfrm>
          <a:prstGeom prst="rect">
            <a:avLst/>
          </a:prstGeom>
        </p:spPr>
      </p:pic>
    </p:spTree>
    <p:extLst>
      <p:ext uri="{BB962C8B-B14F-4D97-AF65-F5344CB8AC3E}">
        <p14:creationId xmlns:p14="http://schemas.microsoft.com/office/powerpoint/2010/main" val="167106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a:latin typeface="Arial" pitchFamily="34" charset="0"/>
                <a:ea typeface="ＭＳ Ｐゴシック"/>
                <a:cs typeface="ＭＳ Ｐゴシック"/>
              </a:rPr>
              <a:t>Issues Activity</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1116065"/>
            <a:ext cx="6527800" cy="4895850"/>
          </a:xfrm>
          <a:prstGeom prst="rect">
            <a:avLst/>
          </a:prstGeom>
        </p:spPr>
      </p:pic>
    </p:spTree>
    <p:extLst>
      <p:ext uri="{BB962C8B-B14F-4D97-AF65-F5344CB8AC3E}">
        <p14:creationId xmlns:p14="http://schemas.microsoft.com/office/powerpoint/2010/main" val="251118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a:latin typeface="Arial" pitchFamily="34" charset="0"/>
                <a:ea typeface="ＭＳ Ｐゴシック"/>
                <a:cs typeface="ＭＳ Ｐゴシック"/>
              </a:rPr>
              <a:t>Issues Activity</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6</a:t>
            </a:fld>
            <a:endParaRPr lang="en-US" dirty="0"/>
          </a:p>
        </p:txBody>
      </p:sp>
      <p:pic>
        <p:nvPicPr>
          <p:cNvPr id="2" name="Picture 3" descr="A screenshot of a cell phone&#10;&#10;Description generated with very high confidence">
            <a:extLst>
              <a:ext uri="{FF2B5EF4-FFF2-40B4-BE49-F238E27FC236}">
                <a16:creationId xmlns:a16="http://schemas.microsoft.com/office/drawing/2014/main" id="{8A68D7F8-3684-408B-B7B6-A1AA7D85FEEF}"/>
              </a:ext>
            </a:extLst>
          </p:cNvPr>
          <p:cNvPicPr>
            <a:picLocks noChangeAspect="1"/>
          </p:cNvPicPr>
          <p:nvPr/>
        </p:nvPicPr>
        <p:blipFill>
          <a:blip r:embed="rId3"/>
          <a:stretch>
            <a:fillRect/>
          </a:stretch>
        </p:blipFill>
        <p:spPr>
          <a:xfrm>
            <a:off x="1312409" y="1165453"/>
            <a:ext cx="6529387" cy="4914898"/>
          </a:xfrm>
          <a:prstGeom prst="rect">
            <a:avLst/>
          </a:prstGeom>
        </p:spPr>
      </p:pic>
    </p:spTree>
    <p:extLst>
      <p:ext uri="{BB962C8B-B14F-4D97-AF65-F5344CB8AC3E}">
        <p14:creationId xmlns:p14="http://schemas.microsoft.com/office/powerpoint/2010/main" val="324365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a:latin typeface="Arial" pitchFamily="34" charset="0"/>
                <a:ea typeface="ＭＳ Ｐゴシック"/>
                <a:cs typeface="ＭＳ Ｐゴシック"/>
              </a:rPr>
              <a:t>Milestone Activity</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7</a:t>
            </a:fld>
            <a:endParaRPr lang="en-US" dirty="0"/>
          </a:p>
        </p:txBody>
      </p:sp>
      <p:pic>
        <p:nvPicPr>
          <p:cNvPr id="2" name="Picture 3" descr="A screenshot of a cell phone&#10;&#10;Description generated with high confidence">
            <a:extLst>
              <a:ext uri="{FF2B5EF4-FFF2-40B4-BE49-F238E27FC236}">
                <a16:creationId xmlns:a16="http://schemas.microsoft.com/office/drawing/2014/main" id="{11EB7E46-90C8-43EF-B4F5-6D46B9B72094}"/>
              </a:ext>
            </a:extLst>
          </p:cNvPr>
          <p:cNvPicPr>
            <a:picLocks noChangeAspect="1"/>
          </p:cNvPicPr>
          <p:nvPr/>
        </p:nvPicPr>
        <p:blipFill>
          <a:blip r:embed="rId3"/>
          <a:stretch>
            <a:fillRect/>
          </a:stretch>
        </p:blipFill>
        <p:spPr>
          <a:xfrm>
            <a:off x="1302207" y="1124633"/>
            <a:ext cx="6549795" cy="4925102"/>
          </a:xfrm>
          <a:prstGeom prst="rect">
            <a:avLst/>
          </a:prstGeom>
        </p:spPr>
      </p:pic>
    </p:spTree>
    <p:extLst>
      <p:ext uri="{BB962C8B-B14F-4D97-AF65-F5344CB8AC3E}">
        <p14:creationId xmlns:p14="http://schemas.microsoft.com/office/powerpoint/2010/main" val="392475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79705" indent="-179705"/>
            <a:r>
              <a:rPr lang="en-US" dirty="0"/>
              <a:t>Following the ISO 9001 Quality Standard for past 5 years</a:t>
            </a:r>
          </a:p>
          <a:p>
            <a:pPr marL="363220" lvl="1" indent="-151130"/>
            <a:r>
              <a:rPr lang="en-US" dirty="0"/>
              <a:t>Processes for continuous improvement are well defined</a:t>
            </a:r>
            <a:endParaRPr lang="en-US" dirty="0">
              <a:cs typeface="Arial"/>
            </a:endParaRPr>
          </a:p>
          <a:p>
            <a:pPr marL="363220" lvl="1" indent="-151130"/>
            <a:r>
              <a:rPr lang="en-US" dirty="0"/>
              <a:t>Finished our fourth Management Review </a:t>
            </a:r>
            <a:r>
              <a:rPr lang="en-US" dirty="0">
                <a:cs typeface="Arial"/>
              </a:rPr>
              <a:t>(June 11 2018)</a:t>
            </a:r>
          </a:p>
          <a:p>
            <a:pPr marL="363220" lvl="1" indent="-151130"/>
            <a:r>
              <a:rPr lang="en-US" dirty="0"/>
              <a:t>FRIB Quality Engineer will perform audit in October</a:t>
            </a:r>
            <a:endParaRPr lang="en-US" dirty="0">
              <a:cs typeface="Arial"/>
            </a:endParaRPr>
          </a:p>
          <a:p>
            <a:pPr marL="363220" lvl="1" indent="-151130"/>
            <a:r>
              <a:rPr lang="en-US" dirty="0"/>
              <a:t>Code base has gone from 3.8 to ~0.8 million lines of code</a:t>
            </a:r>
            <a:endParaRPr lang="en-US" dirty="0">
              <a:cs typeface="Arial"/>
            </a:endParaRPr>
          </a:p>
          <a:p>
            <a:pPr marL="363220" lvl="1" indent="-151130"/>
            <a:r>
              <a:rPr lang="en-US" dirty="0"/>
              <a:t>Over 500 unit tests, and code format checks, all passing</a:t>
            </a:r>
            <a:endParaRPr lang="en-US" dirty="0">
              <a:cs typeface="Arial"/>
            </a:endParaRPr>
          </a:p>
          <a:p>
            <a:pPr marL="363220" lvl="1" indent="-151130"/>
            <a:r>
              <a:rPr lang="en-US" dirty="0"/>
              <a:t>Collaboration now includes 14 labs that have registered site representatives</a:t>
            </a:r>
            <a:endParaRPr lang="en-US" dirty="0">
              <a:cs typeface="Arial"/>
            </a:endParaRPr>
          </a:p>
          <a:p>
            <a:pPr marL="363220" lvl="1" indent="-151130"/>
            <a:endParaRPr lang="en-US" dirty="0">
              <a:cs typeface="Arial"/>
            </a:endParaRPr>
          </a:p>
        </p:txBody>
      </p:sp>
      <p:sp>
        <p:nvSpPr>
          <p:cNvPr id="3" name="Title 2"/>
          <p:cNvSpPr>
            <a:spLocks noGrp="1"/>
          </p:cNvSpPr>
          <p:nvPr>
            <p:ph type="title"/>
          </p:nvPr>
        </p:nvSpPr>
        <p:spPr/>
        <p:txBody>
          <a:bodyPr/>
          <a:lstStyle/>
          <a:p>
            <a:r>
              <a:rPr lang="en-US" dirty="0"/>
              <a:t>ISO 9001 Quality Standard</a:t>
            </a:r>
          </a:p>
        </p:txBody>
      </p:sp>
      <p:sp>
        <p:nvSpPr>
          <p:cNvPr id="4" name="Footer Placeholder 3"/>
          <p:cNvSpPr>
            <a:spLocks noGrp="1"/>
          </p:cNvSpPr>
          <p:nvPr>
            <p:ph type="ftr" sz="quarter" idx="10"/>
          </p:nvPr>
        </p:nvSpPr>
        <p:spPr/>
        <p:txBody>
          <a:bodyPr/>
          <a:lstStyle/>
          <a:p>
            <a:pPr>
              <a:defRPr/>
            </a:pPr>
            <a:r>
              <a:rPr lang="en-US"/>
              <a:t>E. Berryman, June 2018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smtClean="0"/>
              <a:pPr>
                <a:defRPr/>
              </a:pPr>
              <a:t>8</a:t>
            </a:fld>
            <a:endParaRPr lang="en-US"/>
          </a:p>
        </p:txBody>
      </p:sp>
      <p:pic>
        <p:nvPicPr>
          <p:cNvPr id="7" name="Picture 7" descr="A screenshot of a cell phone&#10;&#10;Description generated with very high confidence">
            <a:extLst>
              <a:ext uri="{FF2B5EF4-FFF2-40B4-BE49-F238E27FC236}">
                <a16:creationId xmlns:a16="http://schemas.microsoft.com/office/drawing/2014/main" id="{FD22194E-70C0-406C-8E9B-0600BA2A4405}"/>
              </a:ext>
            </a:extLst>
          </p:cNvPr>
          <p:cNvPicPr>
            <a:picLocks noChangeAspect="1"/>
          </p:cNvPicPr>
          <p:nvPr/>
        </p:nvPicPr>
        <p:blipFill>
          <a:blip r:embed="rId2"/>
          <a:stretch>
            <a:fillRect/>
          </a:stretch>
        </p:blipFill>
        <p:spPr>
          <a:xfrm>
            <a:off x="2318251" y="3357089"/>
            <a:ext cx="4507498" cy="2572103"/>
          </a:xfrm>
          <a:prstGeom prst="rect">
            <a:avLst/>
          </a:prstGeom>
        </p:spPr>
      </p:pic>
    </p:spTree>
    <p:extLst>
      <p:ext uri="{BB962C8B-B14F-4D97-AF65-F5344CB8AC3E}">
        <p14:creationId xmlns:p14="http://schemas.microsoft.com/office/powerpoint/2010/main" val="308417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4"/>
          <p:cNvSpPr>
            <a:spLocks noGrp="1"/>
          </p:cNvSpPr>
          <p:nvPr>
            <p:ph type="title"/>
          </p:nvPr>
        </p:nvSpPr>
        <p:spPr/>
        <p:txBody>
          <a:bodyPr/>
          <a:lstStyle/>
          <a:p>
            <a:r>
              <a:rPr lang="en-US" dirty="0">
                <a:latin typeface="Arial" pitchFamily="34" charset="0"/>
                <a:ea typeface="ＭＳ Ｐゴシック"/>
                <a:cs typeface="ＭＳ Ｐゴシック"/>
              </a:rPr>
              <a:t>Registered Sites</a:t>
            </a:r>
          </a:p>
        </p:txBody>
      </p:sp>
      <p:sp>
        <p:nvSpPr>
          <p:cNvPr id="5" name="Footer Placeholder 4"/>
          <p:cNvSpPr>
            <a:spLocks noGrp="1"/>
          </p:cNvSpPr>
          <p:nvPr>
            <p:ph type="ftr" sz="quarter" idx="10"/>
          </p:nvPr>
        </p:nvSpPr>
        <p:spPr/>
        <p:txBody>
          <a:bodyPr/>
          <a:lstStyle/>
          <a:p>
            <a:r>
              <a:rPr lang="en-US"/>
              <a:t>E. Berryman, June 2018 EPICS Collaboration Meeting</a:t>
            </a:r>
            <a:endParaRPr lang="en-US" dirty="0"/>
          </a:p>
        </p:txBody>
      </p:sp>
      <p:sp>
        <p:nvSpPr>
          <p:cNvPr id="6" name="Slide Number Placeholder 5"/>
          <p:cNvSpPr>
            <a:spLocks noGrp="1"/>
          </p:cNvSpPr>
          <p:nvPr>
            <p:ph type="sldNum" sz="quarter" idx="11"/>
          </p:nvPr>
        </p:nvSpPr>
        <p:spPr/>
        <p:txBody>
          <a:bodyPr/>
          <a:lstStyle/>
          <a:p>
            <a:pPr algn="l"/>
            <a:r>
              <a:rPr lang="en-US"/>
              <a:t>, Slide </a:t>
            </a:r>
            <a:fld id="{1D2CDB64-C772-4C10-8066-C769534B205C}" type="slidenum">
              <a:rPr lang="en-US" smtClean="0"/>
              <a:pPr algn="l"/>
              <a:t>9</a:t>
            </a:fld>
            <a:endParaRPr lang="en-US" dirty="0"/>
          </a:p>
        </p:txBody>
      </p:sp>
      <p:pic>
        <p:nvPicPr>
          <p:cNvPr id="2" name="Picture 2" descr="A screenshot of text&#10;&#10;Description generated with very high confidence">
            <a:extLst>
              <a:ext uri="{FF2B5EF4-FFF2-40B4-BE49-F238E27FC236}">
                <a16:creationId xmlns:a16="http://schemas.microsoft.com/office/drawing/2014/main" id="{504ECB04-237A-4FA5-8BDF-19C8EDF5D40C}"/>
              </a:ext>
            </a:extLst>
          </p:cNvPr>
          <p:cNvPicPr>
            <a:picLocks noChangeAspect="1"/>
          </p:cNvPicPr>
          <p:nvPr/>
        </p:nvPicPr>
        <p:blipFill>
          <a:blip r:embed="rId3"/>
          <a:stretch>
            <a:fillRect/>
          </a:stretch>
        </p:blipFill>
        <p:spPr>
          <a:xfrm>
            <a:off x="1360218" y="1035430"/>
            <a:ext cx="6414078" cy="5062219"/>
          </a:xfrm>
          <a:prstGeom prst="rect">
            <a:avLst/>
          </a:prstGeom>
        </p:spPr>
      </p:pic>
    </p:spTree>
    <p:extLst>
      <p:ext uri="{BB962C8B-B14F-4D97-AF65-F5344CB8AC3E}">
        <p14:creationId xmlns:p14="http://schemas.microsoft.com/office/powerpoint/2010/main" val="2294312718"/>
      </p:ext>
    </p:extLst>
  </p:cSld>
  <p:clrMapOvr>
    <a:masterClrMapping/>
  </p:clrMapOvr>
</p:sld>
</file>

<file path=ppt/theme/theme1.xml><?xml version="1.0" encoding="utf-8"?>
<a:theme xmlns:a="http://schemas.openxmlformats.org/drawingml/2006/main" name="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 PowerPoint Template.pptx" id="{F9D8EFE4-3DAD-43E2-85D0-715CB6229C22}" vid="{1E1D846A-C59C-4820-B358-E1CB3089F2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64A49F64DF79428F509E137829B888" ma:contentTypeVersion="6" ma:contentTypeDescription="Create a new document." ma:contentTypeScope="" ma:versionID="8a7aed8bdf4c3413bc989bce2f4b261c">
  <xsd:schema xmlns:xsd="http://www.w3.org/2001/XMLSchema" xmlns:xs="http://www.w3.org/2001/XMLSchema" xmlns:p="http://schemas.microsoft.com/office/2006/metadata/properties" xmlns:ns3="31ac3772-10db-466f-87b2-5ca6a813de61" targetNamespace="http://schemas.microsoft.com/office/2006/metadata/properties" ma:root="true" ma:fieldsID="d4808b643a3fcdf475531a36b224db68" ns3:_="">
    <xsd:import namespace="31ac3772-10db-466f-87b2-5ca6a813de61"/>
    <xsd:element name="properties">
      <xsd:complexType>
        <xsd:sequence>
          <xsd:element name="documentManagement">
            <xsd:complexType>
              <xsd:all>
                <xsd:element ref="ns3:Archiv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c3772-10db-466f-87b2-5ca6a813de61" elementFormDefault="qualified">
    <xsd:import namespace="http://schemas.microsoft.com/office/2006/documentManagement/types"/>
    <xsd:import namespace="http://schemas.microsoft.com/office/infopath/2007/PartnerControls"/>
    <xsd:element name="Archive_x0020_Date" ma:index="11" nillable="true" ma:displayName="Archive Date" ma:format="DateOnly" ma:internalName="Archiv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Archive_x0020_Date xmlns="31ac3772-10db-466f-87b2-5ca6a813de6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DB0CB-4E0D-46AF-AE42-D1478287DD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ac3772-10db-466f-87b2-5ca6a813de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A702D-F6E6-4314-8945-369A109C75F9}">
  <ds:schemaRefs>
    <ds:schemaRef ds:uri="http://purl.org/dc/dcmitype/"/>
    <ds:schemaRef ds:uri="http://purl.org/dc/elements/1.1/"/>
    <ds:schemaRef ds:uri="http://schemas.microsoft.com/office/2006/documentManagement/types"/>
    <ds:schemaRef ds:uri="31ac3772-10db-466f-87b2-5ca6a813de61"/>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8B76CD61-6042-403B-B3F6-04E51A8FF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FRIB PowerPoint Template</Template>
  <TotalTime>2707</TotalTime>
  <Words>1196</Words>
  <Application>Microsoft Office PowerPoint</Application>
  <PresentationFormat>On-screen Show (4:3)</PresentationFormat>
  <Paragraphs>253</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FRIB3</vt:lpstr>
      <vt:lpstr>CS-Studio Collaboration Status</vt:lpstr>
      <vt:lpstr>Overview</vt:lpstr>
      <vt:lpstr>Feedback from Issues</vt:lpstr>
      <vt:lpstr>Comments Activity</vt:lpstr>
      <vt:lpstr>Issues Activity</vt:lpstr>
      <vt:lpstr>Issues Activity</vt:lpstr>
      <vt:lpstr>Milestone Activity</vt:lpstr>
      <vt:lpstr>ISO 9001 Quality Standard</vt:lpstr>
      <vt:lpstr>Registered Sites</vt:lpstr>
      <vt:lpstr>ISO 9001 Quality Standard</vt:lpstr>
      <vt:lpstr>Management Review</vt:lpstr>
      <vt:lpstr>Customer Feedback When it works, I like it</vt:lpstr>
      <vt:lpstr>Customer Feedback When it does not work, I hate it</vt:lpstr>
      <vt:lpstr>Follow up from Past Reviews</vt:lpstr>
      <vt:lpstr>Evolution</vt:lpstr>
      <vt:lpstr>Phoebus vs Eclipse</vt:lpstr>
      <vt:lpstr>Recommendations and Actions for Improvement</vt:lpstr>
      <vt:lpstr>4.5.x (stable)</vt:lpstr>
      <vt:lpstr>4.6.x (testing)</vt:lpstr>
      <vt:lpstr>Phoebus integration with Eclipse</vt:lpstr>
      <vt:lpstr>Phoebus with Eclipse</vt:lpstr>
      <vt:lpstr>How to Contribute</vt:lpstr>
      <vt:lpstr>Attend Meetings</vt:lpstr>
      <vt:lpstr>Code a thon</vt:lpstr>
      <vt:lpstr>Comments Activity</vt:lpstr>
      <vt:lpstr>Commits Activity</vt:lpstr>
      <vt:lpstr>Commits Activity</vt:lpstr>
    </vt:vector>
  </TitlesOfParts>
  <Company>NSCL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administrator</dc:creator>
  <cp:lastModifiedBy>Berryman, Eric</cp:lastModifiedBy>
  <cp:revision>688</cp:revision>
  <cp:lastPrinted>2013-06-17T20:20:32Z</cp:lastPrinted>
  <dcterms:created xsi:type="dcterms:W3CDTF">2015-05-19T18:23:03Z</dcterms:created>
  <dcterms:modified xsi:type="dcterms:W3CDTF">2018-06-14T11:58:50Z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0x010100F664A49F64DF79428F509E137829B888</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ies>
</file>