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9753600" cx="13004800"/>
  <p:notesSz cx="6858000" cy="9144000"/>
  <p:embeddedFontLst>
    <p:embeddedFont>
      <p:font typeface="Helvetica Neue"/>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HelveticaNeue-regular.fntdata"/><Relationship Id="rId21" Type="http://schemas.openxmlformats.org/officeDocument/2006/relationships/slide" Target="slides/slide17.xml"/><Relationship Id="rId24" Type="http://schemas.openxmlformats.org/officeDocument/2006/relationships/font" Target="fonts/HelveticaNeue-italic.fntdata"/><Relationship Id="rId23"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HelveticaNeue-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1" name="Shape 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howMasterSp="0" type="title">
  <p:cSld name="TITLE">
    <p:spTree>
      <p:nvGrpSpPr>
        <p:cNvPr id="11" name="Shape 11"/>
        <p:cNvGrpSpPr/>
        <p:nvPr/>
      </p:nvGrpSpPr>
      <p:grpSpPr>
        <a:xfrm>
          <a:off x="0" y="0"/>
          <a:ext cx="0" cy="0"/>
          <a:chOff x="0" y="0"/>
          <a:chExt cx="0" cy="0"/>
        </a:xfrm>
      </p:grpSpPr>
      <p:pic>
        <p:nvPicPr>
          <p:cNvPr id="12" name="Shape 12"/>
          <p:cNvPicPr preferRelativeResize="0"/>
          <p:nvPr/>
        </p:nvPicPr>
        <p:blipFill rotWithShape="1">
          <a:blip r:embed="rId2">
            <a:alphaModFix/>
          </a:blip>
          <a:srcRect b="0" l="0" r="0" t="0"/>
          <a:stretch/>
        </p:blipFill>
        <p:spPr>
          <a:xfrm>
            <a:off x="9768440" y="8813322"/>
            <a:ext cx="3236361" cy="940279"/>
          </a:xfrm>
          <a:prstGeom prst="rect">
            <a:avLst/>
          </a:prstGeom>
          <a:noFill/>
          <a:ln>
            <a:noFill/>
          </a:ln>
        </p:spPr>
      </p:pic>
      <p:pic>
        <p:nvPicPr>
          <p:cNvPr id="13" name="Shape 13"/>
          <p:cNvPicPr preferRelativeResize="0"/>
          <p:nvPr/>
        </p:nvPicPr>
        <p:blipFill rotWithShape="1">
          <a:blip r:embed="rId3">
            <a:alphaModFix/>
          </a:blip>
          <a:srcRect b="0" l="0" r="0" t="0"/>
          <a:stretch/>
        </p:blipFill>
        <p:spPr>
          <a:xfrm>
            <a:off x="-1" y="8732722"/>
            <a:ext cx="2806876" cy="1020879"/>
          </a:xfrm>
          <a:prstGeom prst="rect">
            <a:avLst/>
          </a:prstGeom>
          <a:noFill/>
          <a:ln>
            <a:noFill/>
          </a:ln>
        </p:spPr>
      </p:pic>
      <p:sp>
        <p:nvSpPr>
          <p:cNvPr id="14" name="Shape 14"/>
          <p:cNvSpPr txBox="1"/>
          <p:nvPr>
            <p:ph type="title"/>
          </p:nvPr>
        </p:nvSpPr>
        <p:spPr>
          <a:xfrm>
            <a:off x="792480" y="763128"/>
            <a:ext cx="11390489" cy="3194758"/>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Helvetica Neue"/>
              <a:buNone/>
              <a:defRPr b="1" i="0" sz="6000" u="none" cap="none" strike="noStrike">
                <a:solidFill>
                  <a:srgbClr val="000000"/>
                </a:solidFill>
                <a:latin typeface="Helvetica Neue"/>
                <a:ea typeface="Helvetica Neue"/>
                <a:cs typeface="Helvetica Neue"/>
                <a:sym typeface="Helvetica Neue"/>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pic>
        <p:nvPicPr>
          <p:cNvPr id="15" name="Shape 15"/>
          <p:cNvPicPr preferRelativeResize="0"/>
          <p:nvPr/>
        </p:nvPicPr>
        <p:blipFill rotWithShape="1">
          <a:blip r:embed="rId4">
            <a:alphaModFix/>
          </a:blip>
          <a:srcRect b="0" l="0" r="0" t="0"/>
          <a:stretch/>
        </p:blipFill>
        <p:spPr>
          <a:xfrm>
            <a:off x="-1" y="-61867"/>
            <a:ext cx="13025282" cy="9768961"/>
          </a:xfrm>
          <a:prstGeom prst="rect">
            <a:avLst/>
          </a:prstGeom>
          <a:noFill/>
          <a:ln>
            <a:noFill/>
          </a:ln>
        </p:spPr>
      </p:pic>
      <p:sp>
        <p:nvSpPr>
          <p:cNvPr id="16" name="Shape 16"/>
          <p:cNvSpPr txBox="1"/>
          <p:nvPr>
            <p:ph idx="12" type="sldNum"/>
          </p:nvPr>
        </p:nvSpPr>
        <p:spPr>
          <a:xfrm>
            <a:off x="9320107" y="8779792"/>
            <a:ext cx="3034454" cy="520701"/>
          </a:xfrm>
          <a:prstGeom prst="rect">
            <a:avLst/>
          </a:prstGeom>
          <a:noFill/>
          <a:ln>
            <a:noFill/>
          </a:ln>
        </p:spPr>
        <p:txBody>
          <a:bodyPr anchorCtr="0" anchor="ctr" bIns="65000" lIns="65000" spcFirstLastPara="1" rIns="65000" wrap="square" tIns="65000">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6">
    <p:spTree>
      <p:nvGrpSpPr>
        <p:cNvPr id="63" name="Shape 63"/>
        <p:cNvGrpSpPr/>
        <p:nvPr/>
      </p:nvGrpSpPr>
      <p:grpSpPr>
        <a:xfrm>
          <a:off x="0" y="0"/>
          <a:ext cx="0" cy="0"/>
          <a:chOff x="0" y="0"/>
          <a:chExt cx="0" cy="0"/>
        </a:xfrm>
      </p:grpSpPr>
      <p:pic>
        <p:nvPicPr>
          <p:cNvPr id="64" name="Shape 64"/>
          <p:cNvPicPr preferRelativeResize="0"/>
          <p:nvPr/>
        </p:nvPicPr>
        <p:blipFill rotWithShape="1">
          <a:blip r:embed="rId2">
            <a:alphaModFix/>
          </a:blip>
          <a:srcRect b="0" l="0" r="0" t="0"/>
          <a:stretch/>
        </p:blipFill>
        <p:spPr>
          <a:xfrm>
            <a:off x="-1" y="-1"/>
            <a:ext cx="13004803" cy="1781659"/>
          </a:xfrm>
          <a:prstGeom prst="rect">
            <a:avLst/>
          </a:prstGeom>
          <a:noFill/>
          <a:ln>
            <a:noFill/>
          </a:ln>
        </p:spPr>
      </p:pic>
      <p:sp>
        <p:nvSpPr>
          <p:cNvPr id="65" name="Shape 65"/>
          <p:cNvSpPr txBox="1"/>
          <p:nvPr>
            <p:ph idx="12" type="sldNum"/>
          </p:nvPr>
        </p:nvSpPr>
        <p:spPr>
          <a:xfrm>
            <a:off x="12182969" y="9206064"/>
            <a:ext cx="340516" cy="327432"/>
          </a:xfrm>
          <a:prstGeom prst="rect">
            <a:avLst/>
          </a:prstGeom>
          <a:noFill/>
          <a:ln>
            <a:noFill/>
          </a:ln>
        </p:spPr>
        <p:txBody>
          <a:bodyPr anchorCtr="0" anchor="ctr" bIns="65000" lIns="65000" spcFirstLastPara="1" rIns="65000" wrap="square" tIns="65000">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66" name="Shape 66"/>
          <p:cNvSpPr txBox="1"/>
          <p:nvPr>
            <p:ph type="title"/>
          </p:nvPr>
        </p:nvSpPr>
        <p:spPr>
          <a:xfrm>
            <a:off x="642591" y="183595"/>
            <a:ext cx="11525078" cy="1070982"/>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A4001D"/>
              </a:buClr>
              <a:buSzPts val="1400"/>
              <a:buFont typeface="Arial"/>
              <a:buNone/>
              <a:defRPr b="1" i="0" sz="3400" u="none" cap="none" strike="noStrike">
                <a:solidFill>
                  <a:srgbClr val="A4001D"/>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67" name="Shape 67"/>
          <p:cNvSpPr txBox="1"/>
          <p:nvPr>
            <p:ph idx="1" type="body"/>
          </p:nvPr>
        </p:nvSpPr>
        <p:spPr>
          <a:xfrm>
            <a:off x="650239" y="1768652"/>
            <a:ext cx="11532731" cy="7204299"/>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Arial"/>
              <a:buNone/>
              <a:defRPr b="0" i="0" sz="3400" u="none" cap="none" strike="noStrike">
                <a:solidFill>
                  <a:srgbClr val="000000"/>
                </a:solidFill>
                <a:latin typeface="Arial"/>
                <a:ea typeface="Arial"/>
                <a:cs typeface="Arial"/>
                <a:sym typeface="Arial"/>
              </a:defRPr>
            </a:lvl1pPr>
            <a:lvl2pPr indent="-444500" lvl="1" marL="9144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2pPr>
            <a:lvl3pPr indent="-444500" lvl="2" marL="13716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3pPr>
            <a:lvl4pPr indent="-444500" lvl="3" marL="18288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4pPr>
            <a:lvl5pPr indent="-444500" lvl="4" marL="22860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cxnSp>
        <p:nvCxnSpPr>
          <p:cNvPr id="68" name="Shape 68"/>
          <p:cNvCxnSpPr/>
          <p:nvPr/>
        </p:nvCxnSpPr>
        <p:spPr>
          <a:xfrm>
            <a:off x="29" y="1528006"/>
            <a:ext cx="12160189" cy="2767"/>
          </a:xfrm>
          <a:prstGeom prst="straightConnector1">
            <a:avLst/>
          </a:prstGeom>
          <a:noFill/>
          <a:ln cap="flat" cmpd="sng" w="25400">
            <a:solidFill>
              <a:srgbClr val="A4001D"/>
            </a:solidFill>
            <a:prstDash val="solid"/>
            <a:round/>
            <a:headEnd len="sm" w="sm" type="none"/>
            <a:tailEnd len="sm" w="sm" type="oval"/>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tx">
  <p:cSld name="TITLE_AND_BODY">
    <p:spTree>
      <p:nvGrpSpPr>
        <p:cNvPr id="17" name="Shape 17"/>
        <p:cNvGrpSpPr/>
        <p:nvPr/>
      </p:nvGrpSpPr>
      <p:grpSpPr>
        <a:xfrm>
          <a:off x="0" y="0"/>
          <a:ext cx="0" cy="0"/>
          <a:chOff x="0" y="0"/>
          <a:chExt cx="0" cy="0"/>
        </a:xfrm>
      </p:grpSpPr>
      <p:sp>
        <p:nvSpPr>
          <p:cNvPr id="18" name="Shape 18"/>
          <p:cNvSpPr txBox="1"/>
          <p:nvPr>
            <p:ph idx="12" type="sldNum"/>
          </p:nvPr>
        </p:nvSpPr>
        <p:spPr>
          <a:xfrm>
            <a:off x="12182968" y="9206064"/>
            <a:ext cx="340517" cy="327432"/>
          </a:xfrm>
          <a:prstGeom prst="rect">
            <a:avLst/>
          </a:prstGeom>
          <a:noFill/>
          <a:ln>
            <a:noFill/>
          </a:ln>
        </p:spPr>
        <p:txBody>
          <a:bodyPr anchorCtr="0" anchor="ctr" bIns="65000" lIns="65000" spcFirstLastPara="1" rIns="65000" wrap="square" tIns="65000">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9" name="Shape 19"/>
          <p:cNvSpPr txBox="1"/>
          <p:nvPr>
            <p:ph type="title"/>
          </p:nvPr>
        </p:nvSpPr>
        <p:spPr>
          <a:xfrm>
            <a:off x="642591" y="183595"/>
            <a:ext cx="11525078" cy="1070982"/>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20" name="Shape 20"/>
          <p:cNvSpPr txBox="1"/>
          <p:nvPr>
            <p:ph idx="1" type="body"/>
          </p:nvPr>
        </p:nvSpPr>
        <p:spPr>
          <a:xfrm>
            <a:off x="650239" y="1768652"/>
            <a:ext cx="11532731" cy="7204299"/>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Helvetica Neue"/>
              <a:buNone/>
              <a:defRPr b="0" i="0" sz="3400" u="none" cap="none" strike="noStrike">
                <a:solidFill>
                  <a:srgbClr val="000000"/>
                </a:solidFill>
                <a:latin typeface="Helvetica Neue"/>
                <a:ea typeface="Helvetica Neue"/>
                <a:cs typeface="Helvetica Neue"/>
                <a:sym typeface="Helvetica Neue"/>
              </a:defRPr>
            </a:lvl1pPr>
            <a:lvl2pPr indent="-487680" lvl="1" marL="9144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2pPr>
            <a:lvl3pPr indent="-487680" lvl="2" marL="13716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3pPr>
            <a:lvl4pPr indent="-487680" lvl="3" marL="18288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4pPr>
            <a:lvl5pPr indent="-487679" lvl="4" marL="22860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p:spTree>
      <p:nvGrpSpPr>
        <p:cNvPr id="21" name="Shape 21"/>
        <p:cNvGrpSpPr/>
        <p:nvPr/>
      </p:nvGrpSpPr>
      <p:grpSpPr>
        <a:xfrm>
          <a:off x="0" y="0"/>
          <a:ext cx="0" cy="0"/>
          <a:chOff x="0" y="0"/>
          <a:chExt cx="0" cy="0"/>
        </a:xfrm>
      </p:grpSpPr>
      <p:pic>
        <p:nvPicPr>
          <p:cNvPr id="22" name="Shape 22"/>
          <p:cNvPicPr preferRelativeResize="0"/>
          <p:nvPr/>
        </p:nvPicPr>
        <p:blipFill rotWithShape="1">
          <a:blip r:embed="rId2">
            <a:alphaModFix/>
          </a:blip>
          <a:srcRect b="0" l="0" r="0" t="0"/>
          <a:stretch/>
        </p:blipFill>
        <p:spPr>
          <a:xfrm>
            <a:off x="-1" y="-1"/>
            <a:ext cx="13004803" cy="1781761"/>
          </a:xfrm>
          <a:prstGeom prst="rect">
            <a:avLst/>
          </a:prstGeom>
          <a:noFill/>
          <a:ln>
            <a:noFill/>
          </a:ln>
        </p:spPr>
      </p:pic>
      <p:pic>
        <p:nvPicPr>
          <p:cNvPr id="23" name="Shape 23"/>
          <p:cNvPicPr preferRelativeResize="0"/>
          <p:nvPr/>
        </p:nvPicPr>
        <p:blipFill rotWithShape="1">
          <a:blip r:embed="rId3">
            <a:alphaModFix/>
          </a:blip>
          <a:srcRect b="0" l="0" r="0" t="0"/>
          <a:stretch/>
        </p:blipFill>
        <p:spPr>
          <a:xfrm>
            <a:off x="28" y="1329682"/>
            <a:ext cx="12352428" cy="288426"/>
          </a:xfrm>
          <a:prstGeom prst="rect">
            <a:avLst/>
          </a:prstGeom>
          <a:noFill/>
          <a:ln>
            <a:noFill/>
          </a:ln>
        </p:spPr>
      </p:pic>
      <p:sp>
        <p:nvSpPr>
          <p:cNvPr id="24" name="Shape 24"/>
          <p:cNvSpPr txBox="1"/>
          <p:nvPr>
            <p:ph idx="12" type="sldNum"/>
          </p:nvPr>
        </p:nvSpPr>
        <p:spPr>
          <a:xfrm>
            <a:off x="12182969" y="9206056"/>
            <a:ext cx="340459" cy="327375"/>
          </a:xfrm>
          <a:prstGeom prst="rect">
            <a:avLst/>
          </a:prstGeom>
          <a:noFill/>
          <a:ln>
            <a:noFill/>
          </a:ln>
        </p:spPr>
        <p:txBody>
          <a:bodyPr anchorCtr="0" anchor="ctr" bIns="64975" lIns="64975" spcFirstLastPara="1" rIns="64975" wrap="square" tIns="6497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25" name="Shape 25"/>
          <p:cNvSpPr txBox="1"/>
          <p:nvPr>
            <p:ph type="title"/>
          </p:nvPr>
        </p:nvSpPr>
        <p:spPr>
          <a:xfrm>
            <a:off x="642591" y="183595"/>
            <a:ext cx="11525121" cy="1070933"/>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26" name="Shape 26"/>
          <p:cNvSpPr txBox="1"/>
          <p:nvPr>
            <p:ph idx="1" type="body"/>
          </p:nvPr>
        </p:nvSpPr>
        <p:spPr>
          <a:xfrm>
            <a:off x="623688" y="1891531"/>
            <a:ext cx="11532802" cy="6610773"/>
          </a:xfrm>
          <a:prstGeom prst="rect">
            <a:avLst/>
          </a:prstGeom>
          <a:noFill/>
          <a:ln>
            <a:noFill/>
          </a:ln>
        </p:spPr>
        <p:txBody>
          <a:bodyPr anchorCtr="0" anchor="t" bIns="91425" lIns="91425" spcFirstLastPara="1" rIns="91425" wrap="square" tIns="91425"/>
          <a:lstStyle>
            <a:lvl1pPr indent="-389019" lvl="0" marL="457200" marR="0" rtl="0" algn="l">
              <a:lnSpc>
                <a:spcPct val="110000"/>
              </a:lnSpc>
              <a:spcBef>
                <a:spcPts val="0"/>
              </a:spcBef>
              <a:spcAft>
                <a:spcPts val="0"/>
              </a:spcAft>
              <a:buClr>
                <a:srgbClr val="000000"/>
              </a:buClr>
              <a:buSzPts val="2526"/>
              <a:buFont typeface="Arial"/>
              <a:buChar char="•"/>
              <a:defRPr b="0" i="0" sz="2400" u="none" cap="none" strike="noStrike">
                <a:solidFill>
                  <a:srgbClr val="000000"/>
                </a:solidFill>
                <a:latin typeface="Arial"/>
                <a:ea typeface="Arial"/>
                <a:cs typeface="Arial"/>
                <a:sym typeface="Arial"/>
              </a:defRPr>
            </a:lvl1pPr>
            <a:lvl2pPr indent="-389964" lvl="1" marL="914400" marR="0" rtl="0" algn="l">
              <a:lnSpc>
                <a:spcPct val="110000"/>
              </a:lnSpc>
              <a:spcBef>
                <a:spcPts val="0"/>
              </a:spcBef>
              <a:spcAft>
                <a:spcPts val="0"/>
              </a:spcAft>
              <a:buClr>
                <a:srgbClr val="000000"/>
              </a:buClr>
              <a:buSzPts val="2541"/>
              <a:buFont typeface="Arial"/>
              <a:buChar char="•"/>
              <a:defRPr b="0" i="0" sz="2400" u="none" cap="none" strike="noStrike">
                <a:solidFill>
                  <a:srgbClr val="000000"/>
                </a:solidFill>
                <a:latin typeface="Arial"/>
                <a:ea typeface="Arial"/>
                <a:cs typeface="Arial"/>
                <a:sym typeface="Arial"/>
              </a:defRPr>
            </a:lvl2pPr>
            <a:lvl3pPr indent="-389964" lvl="2" marL="1371600" marR="0" rtl="0" algn="l">
              <a:lnSpc>
                <a:spcPct val="110000"/>
              </a:lnSpc>
              <a:spcBef>
                <a:spcPts val="0"/>
              </a:spcBef>
              <a:spcAft>
                <a:spcPts val="0"/>
              </a:spcAft>
              <a:buClr>
                <a:srgbClr val="000000"/>
              </a:buClr>
              <a:buSzPts val="2541"/>
              <a:buFont typeface="Arial"/>
              <a:buChar char="-"/>
              <a:defRPr b="0" i="0" sz="2400" u="none" cap="none" strike="noStrike">
                <a:solidFill>
                  <a:srgbClr val="000000"/>
                </a:solidFill>
                <a:latin typeface="Arial"/>
                <a:ea typeface="Arial"/>
                <a:cs typeface="Arial"/>
                <a:sym typeface="Arial"/>
              </a:defRPr>
            </a:lvl3pPr>
            <a:lvl4pPr indent="-389964" lvl="3" marL="1828800" marR="0" rtl="0" algn="l">
              <a:lnSpc>
                <a:spcPct val="110000"/>
              </a:lnSpc>
              <a:spcBef>
                <a:spcPts val="0"/>
              </a:spcBef>
              <a:spcAft>
                <a:spcPts val="0"/>
              </a:spcAft>
              <a:buClr>
                <a:srgbClr val="000000"/>
              </a:buClr>
              <a:buSzPts val="2541"/>
              <a:buFont typeface="Arial"/>
              <a:buChar char="•"/>
              <a:defRPr b="0" i="0" sz="2400" u="none" cap="none" strike="noStrike">
                <a:solidFill>
                  <a:srgbClr val="000000"/>
                </a:solidFill>
                <a:latin typeface="Arial"/>
                <a:ea typeface="Arial"/>
                <a:cs typeface="Arial"/>
                <a:sym typeface="Arial"/>
              </a:defRPr>
            </a:lvl4pPr>
            <a:lvl5pPr indent="-381000" lvl="4" marL="2286000" marR="0" rtl="0" algn="l">
              <a:lnSpc>
                <a:spcPct val="110000"/>
              </a:lnSpc>
              <a:spcBef>
                <a:spcPts val="0"/>
              </a:spcBef>
              <a:spcAft>
                <a:spcPts val="0"/>
              </a:spcAft>
              <a:buClr>
                <a:srgbClr val="000000"/>
              </a:buClr>
              <a:buSzPts val="2400"/>
              <a:buFont typeface="Arial"/>
              <a:buChar char="-"/>
              <a:defRPr b="0" i="0" sz="24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2">
    <p:spTree>
      <p:nvGrpSpPr>
        <p:cNvPr id="27" name="Shape 27"/>
        <p:cNvGrpSpPr/>
        <p:nvPr/>
      </p:nvGrpSpPr>
      <p:grpSpPr>
        <a:xfrm>
          <a:off x="0" y="0"/>
          <a:ext cx="0" cy="0"/>
          <a:chOff x="0" y="0"/>
          <a:chExt cx="0" cy="0"/>
        </a:xfrm>
      </p:grpSpPr>
      <p:pic>
        <p:nvPicPr>
          <p:cNvPr id="28" name="Shape 28"/>
          <p:cNvPicPr preferRelativeResize="0"/>
          <p:nvPr/>
        </p:nvPicPr>
        <p:blipFill rotWithShape="1">
          <a:blip r:embed="rId2">
            <a:alphaModFix/>
          </a:blip>
          <a:srcRect b="0" l="0" r="0" t="0"/>
          <a:stretch/>
        </p:blipFill>
        <p:spPr>
          <a:xfrm>
            <a:off x="-1" y="-1"/>
            <a:ext cx="13004803" cy="1781761"/>
          </a:xfrm>
          <a:prstGeom prst="rect">
            <a:avLst/>
          </a:prstGeom>
          <a:noFill/>
          <a:ln>
            <a:noFill/>
          </a:ln>
        </p:spPr>
      </p:pic>
      <p:pic>
        <p:nvPicPr>
          <p:cNvPr id="29" name="Shape 29"/>
          <p:cNvPicPr preferRelativeResize="0"/>
          <p:nvPr/>
        </p:nvPicPr>
        <p:blipFill rotWithShape="1">
          <a:blip r:embed="rId3">
            <a:alphaModFix/>
          </a:blip>
          <a:srcRect b="0" l="0" r="0" t="0"/>
          <a:stretch/>
        </p:blipFill>
        <p:spPr>
          <a:xfrm>
            <a:off x="28" y="1329680"/>
            <a:ext cx="12352428" cy="288427"/>
          </a:xfrm>
          <a:prstGeom prst="rect">
            <a:avLst/>
          </a:prstGeom>
          <a:noFill/>
          <a:ln>
            <a:noFill/>
          </a:ln>
        </p:spPr>
      </p:pic>
      <p:sp>
        <p:nvSpPr>
          <p:cNvPr id="30" name="Shape 30"/>
          <p:cNvSpPr txBox="1"/>
          <p:nvPr>
            <p:ph idx="12" type="sldNum"/>
          </p:nvPr>
        </p:nvSpPr>
        <p:spPr>
          <a:xfrm>
            <a:off x="12182967" y="9206002"/>
            <a:ext cx="340460" cy="327375"/>
          </a:xfrm>
          <a:prstGeom prst="rect">
            <a:avLst/>
          </a:prstGeom>
          <a:noFill/>
          <a:ln>
            <a:noFill/>
          </a:ln>
        </p:spPr>
        <p:txBody>
          <a:bodyPr anchorCtr="0" anchor="ctr" bIns="64975" lIns="64975" spcFirstLastPara="1" rIns="64975" wrap="square" tIns="6497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31" name="Shape 31"/>
          <p:cNvSpPr txBox="1"/>
          <p:nvPr>
            <p:ph type="title"/>
          </p:nvPr>
        </p:nvSpPr>
        <p:spPr>
          <a:xfrm>
            <a:off x="642589" y="-1"/>
            <a:ext cx="11525121" cy="12544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A4001D"/>
              </a:buClr>
              <a:buSzPts val="1400"/>
              <a:buFont typeface="Arial"/>
              <a:buNone/>
              <a:defRPr b="1" i="0" sz="3800" u="none" cap="none" strike="noStrike">
                <a:solidFill>
                  <a:srgbClr val="A4001D"/>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32" name="Shape 32"/>
          <p:cNvSpPr txBox="1"/>
          <p:nvPr>
            <p:ph idx="1" type="body"/>
          </p:nvPr>
        </p:nvSpPr>
        <p:spPr>
          <a:xfrm>
            <a:off x="650238" y="1768651"/>
            <a:ext cx="11532802" cy="7984640"/>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200"/>
              </a:spcBef>
              <a:spcAft>
                <a:spcPts val="0"/>
              </a:spcAft>
              <a:buClr>
                <a:srgbClr val="000000"/>
              </a:buClr>
              <a:buSzPts val="1400"/>
              <a:buFont typeface="Arial"/>
              <a:buNone/>
              <a:defRPr b="0" i="0" sz="3400" u="none" cap="none" strike="noStrike">
                <a:solidFill>
                  <a:srgbClr val="000000"/>
                </a:solidFill>
                <a:latin typeface="Arial"/>
                <a:ea typeface="Arial"/>
                <a:cs typeface="Arial"/>
                <a:sym typeface="Arial"/>
              </a:defRPr>
            </a:lvl1pPr>
            <a:lvl2pPr indent="-318556" lvl="1" marL="914400" marR="0" rtl="0" algn="l">
              <a:lnSpc>
                <a:spcPct val="120000"/>
              </a:lnSpc>
              <a:spcBef>
                <a:spcPts val="200"/>
              </a:spcBef>
              <a:spcAft>
                <a:spcPts val="0"/>
              </a:spcAft>
              <a:buClr>
                <a:srgbClr val="000000"/>
              </a:buClr>
              <a:buSzPts val="1417"/>
              <a:buFont typeface="Arial"/>
              <a:buChar char="•"/>
              <a:defRPr b="0" i="0" sz="3400" u="none" cap="none" strike="noStrike">
                <a:solidFill>
                  <a:srgbClr val="000000"/>
                </a:solidFill>
                <a:latin typeface="Arial"/>
                <a:ea typeface="Arial"/>
                <a:cs typeface="Arial"/>
                <a:sym typeface="Arial"/>
              </a:defRPr>
            </a:lvl2pPr>
            <a:lvl3pPr indent="-318556" lvl="2" marL="1371600" marR="0" rtl="0" algn="l">
              <a:lnSpc>
                <a:spcPct val="120000"/>
              </a:lnSpc>
              <a:spcBef>
                <a:spcPts val="200"/>
              </a:spcBef>
              <a:spcAft>
                <a:spcPts val="0"/>
              </a:spcAft>
              <a:buClr>
                <a:srgbClr val="000000"/>
              </a:buClr>
              <a:buSzPts val="1417"/>
              <a:buFont typeface="Arial"/>
              <a:buChar char="-"/>
              <a:defRPr b="0" i="0" sz="3400" u="none" cap="none" strike="noStrike">
                <a:solidFill>
                  <a:srgbClr val="000000"/>
                </a:solidFill>
                <a:latin typeface="Arial"/>
                <a:ea typeface="Arial"/>
                <a:cs typeface="Arial"/>
                <a:sym typeface="Arial"/>
              </a:defRPr>
            </a:lvl3pPr>
            <a:lvl4pPr indent="-318556" lvl="3" marL="1828800" marR="0" rtl="0" algn="l">
              <a:lnSpc>
                <a:spcPct val="120000"/>
              </a:lnSpc>
              <a:spcBef>
                <a:spcPts val="200"/>
              </a:spcBef>
              <a:spcAft>
                <a:spcPts val="0"/>
              </a:spcAft>
              <a:buClr>
                <a:srgbClr val="000000"/>
              </a:buClr>
              <a:buSzPts val="1417"/>
              <a:buFont typeface="Arial"/>
              <a:buChar char="•"/>
              <a:defRPr b="0" i="0" sz="3400" u="none" cap="none" strike="noStrike">
                <a:solidFill>
                  <a:srgbClr val="000000"/>
                </a:solidFill>
                <a:latin typeface="Arial"/>
                <a:ea typeface="Arial"/>
                <a:cs typeface="Arial"/>
                <a:sym typeface="Arial"/>
              </a:defRPr>
            </a:lvl4pPr>
            <a:lvl5pPr indent="-318556" lvl="4" marL="2286000" marR="0" rtl="0" algn="l">
              <a:lnSpc>
                <a:spcPct val="120000"/>
              </a:lnSpc>
              <a:spcBef>
                <a:spcPts val="200"/>
              </a:spcBef>
              <a:spcAft>
                <a:spcPts val="0"/>
              </a:spcAft>
              <a:buClr>
                <a:srgbClr val="000000"/>
              </a:buClr>
              <a:buSzPts val="1417"/>
              <a:buFont typeface="Arial"/>
              <a:buChar char="-"/>
              <a:defRPr b="0" i="0" sz="34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p:cSld name="Title slide">
    <p:spTree>
      <p:nvGrpSpPr>
        <p:cNvPr id="33" name="Shape 33"/>
        <p:cNvGrpSpPr/>
        <p:nvPr/>
      </p:nvGrpSpPr>
      <p:grpSpPr>
        <a:xfrm>
          <a:off x="0" y="0"/>
          <a:ext cx="0" cy="0"/>
          <a:chOff x="0" y="0"/>
          <a:chExt cx="0" cy="0"/>
        </a:xfrm>
      </p:grpSpPr>
      <p:pic>
        <p:nvPicPr>
          <p:cNvPr id="34" name="Shape 34"/>
          <p:cNvPicPr preferRelativeResize="0"/>
          <p:nvPr/>
        </p:nvPicPr>
        <p:blipFill rotWithShape="1">
          <a:blip r:embed="rId2">
            <a:alphaModFix/>
          </a:blip>
          <a:srcRect b="0" l="0" r="0" t="0"/>
          <a:stretch/>
        </p:blipFill>
        <p:spPr>
          <a:xfrm>
            <a:off x="-1" y="-1"/>
            <a:ext cx="13004803" cy="1781333"/>
          </a:xfrm>
          <a:prstGeom prst="rect">
            <a:avLst/>
          </a:prstGeom>
          <a:noFill/>
          <a:ln>
            <a:noFill/>
          </a:ln>
        </p:spPr>
      </p:pic>
      <p:pic>
        <p:nvPicPr>
          <p:cNvPr id="35" name="Shape 35"/>
          <p:cNvPicPr preferRelativeResize="0"/>
          <p:nvPr/>
        </p:nvPicPr>
        <p:blipFill rotWithShape="1">
          <a:blip r:embed="rId3">
            <a:alphaModFix/>
          </a:blip>
          <a:srcRect b="0" l="0" r="0" t="0"/>
          <a:stretch/>
        </p:blipFill>
        <p:spPr>
          <a:xfrm>
            <a:off x="-1" y="1329830"/>
            <a:ext cx="12352428" cy="286719"/>
          </a:xfrm>
          <a:prstGeom prst="rect">
            <a:avLst/>
          </a:prstGeom>
          <a:noFill/>
          <a:ln>
            <a:noFill/>
          </a:ln>
        </p:spPr>
      </p:pic>
      <p:sp>
        <p:nvSpPr>
          <p:cNvPr id="36" name="Shape 36"/>
          <p:cNvSpPr txBox="1"/>
          <p:nvPr>
            <p:ph type="title"/>
          </p:nvPr>
        </p:nvSpPr>
        <p:spPr>
          <a:xfrm>
            <a:off x="643465" y="182877"/>
            <a:ext cx="11523842" cy="1070081"/>
          </a:xfrm>
          <a:prstGeom prst="rect">
            <a:avLst/>
          </a:prstGeom>
          <a:noFill/>
          <a:ln>
            <a:noFill/>
          </a:ln>
        </p:spPr>
        <p:txBody>
          <a:bodyPr anchorCtr="0" anchor="b" bIns="91425" lIns="91425" spcFirstLastPara="1" rIns="91425" wrap="square" tIns="91425"/>
          <a:lstStyle>
            <a:lvl1pPr indent="0" lvl="0" mar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37" name="Shape 37"/>
          <p:cNvSpPr txBox="1"/>
          <p:nvPr>
            <p:ph idx="1" type="body"/>
          </p:nvPr>
        </p:nvSpPr>
        <p:spPr>
          <a:xfrm>
            <a:off x="650239" y="2113279"/>
            <a:ext cx="11532802" cy="6859094"/>
          </a:xfrm>
          <a:prstGeom prst="rect">
            <a:avLst/>
          </a:prstGeom>
          <a:noFill/>
          <a:ln>
            <a:noFill/>
          </a:ln>
        </p:spPr>
        <p:txBody>
          <a:bodyPr anchorCtr="0" anchor="t" bIns="91425" lIns="91425" spcFirstLastPara="1" rIns="91425" wrap="square" tIns="91425"/>
          <a:lstStyle>
            <a:lvl1pPr indent="-228600" lvl="0" marL="457200" marR="0" rtl="0" algn="l">
              <a:lnSpc>
                <a:spcPct val="93000"/>
              </a:lnSpc>
              <a:spcBef>
                <a:spcPts val="90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93000"/>
              </a:lnSpc>
              <a:spcBef>
                <a:spcPts val="900"/>
              </a:spcBef>
              <a:spcAft>
                <a:spcPts val="0"/>
              </a:spcAft>
              <a:buClr>
                <a:srgbClr val="000000"/>
              </a:buClr>
              <a:buSzPts val="408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93000"/>
              </a:lnSpc>
              <a:spcBef>
                <a:spcPts val="900"/>
              </a:spcBef>
              <a:spcAft>
                <a:spcPts val="0"/>
              </a:spcAft>
              <a:buClr>
                <a:srgbClr val="000000"/>
              </a:buClr>
              <a:buSzPts val="408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93000"/>
              </a:lnSpc>
              <a:spcBef>
                <a:spcPts val="900"/>
              </a:spcBef>
              <a:spcAft>
                <a:spcPts val="0"/>
              </a:spcAft>
              <a:buClr>
                <a:srgbClr val="000000"/>
              </a:buClr>
              <a:buSzPts val="408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93000"/>
              </a:lnSpc>
              <a:spcBef>
                <a:spcPts val="900"/>
              </a:spcBef>
              <a:spcAft>
                <a:spcPts val="0"/>
              </a:spcAft>
              <a:buClr>
                <a:srgbClr val="000000"/>
              </a:buClr>
              <a:buSzPts val="4080"/>
              <a:buFont typeface="Arial"/>
              <a:buNone/>
              <a:defRPr b="0" i="0" sz="18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
        <p:nvSpPr>
          <p:cNvPr id="38" name="Shape 38"/>
          <p:cNvSpPr txBox="1"/>
          <p:nvPr>
            <p:ph idx="12" type="sldNum"/>
          </p:nvPr>
        </p:nvSpPr>
        <p:spPr>
          <a:xfrm>
            <a:off x="12182969" y="8985955"/>
            <a:ext cx="527027" cy="519276"/>
          </a:xfrm>
          <a:prstGeom prst="rect">
            <a:avLst/>
          </a:prstGeom>
          <a:noFill/>
          <a:ln>
            <a:noFill/>
          </a:ln>
        </p:spPr>
        <p:txBody>
          <a:bodyPr anchorCtr="0" anchor="t" bIns="130025" lIns="130025" spcFirstLastPara="1" rIns="130025" wrap="square" tIns="130025">
            <a:noAutofit/>
          </a:bodyPr>
          <a:lstStyle>
            <a:lvl1pPr indent="0" lvl="0"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8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sz="1400"/>
          </a:p>
        </p:txBody>
      </p:sp>
      <p:sp>
        <p:nvSpPr>
          <p:cNvPr id="39" name="Shape 39"/>
          <p:cNvSpPr txBox="1"/>
          <p:nvPr>
            <p:ph idx="2" type="body"/>
          </p:nvPr>
        </p:nvSpPr>
        <p:spPr>
          <a:xfrm>
            <a:off x="650239" y="1767839"/>
            <a:ext cx="11528108" cy="7200001"/>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Helvetica Neue"/>
              <a:buNone/>
              <a:defRPr b="0" i="0" sz="3400" u="none" cap="none" strike="noStrike">
                <a:solidFill>
                  <a:srgbClr val="000000"/>
                </a:solidFill>
                <a:latin typeface="Helvetica Neue"/>
                <a:ea typeface="Helvetica Neue"/>
                <a:cs typeface="Helvetica Neue"/>
                <a:sym typeface="Helvetica Neue"/>
              </a:defRPr>
            </a:lvl1pPr>
            <a:lvl2pPr indent="-487680" lvl="1" marL="9144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2pPr>
            <a:lvl3pPr indent="-487680" lvl="2" marL="13716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3pPr>
            <a:lvl4pPr indent="-487680" lvl="3" marL="18288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4pPr>
            <a:lvl5pPr indent="-487679" lvl="4" marL="22860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3">
    <p:spTree>
      <p:nvGrpSpPr>
        <p:cNvPr id="40" name="Shape 40"/>
        <p:cNvGrpSpPr/>
        <p:nvPr/>
      </p:nvGrpSpPr>
      <p:grpSpPr>
        <a:xfrm>
          <a:off x="0" y="0"/>
          <a:ext cx="0" cy="0"/>
          <a:chOff x="0" y="0"/>
          <a:chExt cx="0" cy="0"/>
        </a:xfrm>
      </p:grpSpPr>
      <p:pic>
        <p:nvPicPr>
          <p:cNvPr id="41" name="Shape 41"/>
          <p:cNvPicPr preferRelativeResize="0"/>
          <p:nvPr/>
        </p:nvPicPr>
        <p:blipFill rotWithShape="1">
          <a:blip r:embed="rId2">
            <a:alphaModFix/>
          </a:blip>
          <a:srcRect b="0" l="0" r="0" t="0"/>
          <a:stretch/>
        </p:blipFill>
        <p:spPr>
          <a:xfrm>
            <a:off x="-1" y="-1"/>
            <a:ext cx="13004803" cy="1781761"/>
          </a:xfrm>
          <a:prstGeom prst="rect">
            <a:avLst/>
          </a:prstGeom>
          <a:noFill/>
          <a:ln>
            <a:noFill/>
          </a:ln>
        </p:spPr>
      </p:pic>
      <p:pic>
        <p:nvPicPr>
          <p:cNvPr id="42" name="Shape 42"/>
          <p:cNvPicPr preferRelativeResize="0"/>
          <p:nvPr/>
        </p:nvPicPr>
        <p:blipFill rotWithShape="1">
          <a:blip r:embed="rId3">
            <a:alphaModFix/>
          </a:blip>
          <a:srcRect b="0" l="0" r="0" t="0"/>
          <a:stretch/>
        </p:blipFill>
        <p:spPr>
          <a:xfrm>
            <a:off x="28" y="1329682"/>
            <a:ext cx="12352428" cy="288426"/>
          </a:xfrm>
          <a:prstGeom prst="rect">
            <a:avLst/>
          </a:prstGeom>
          <a:noFill/>
          <a:ln>
            <a:noFill/>
          </a:ln>
        </p:spPr>
      </p:pic>
      <p:sp>
        <p:nvSpPr>
          <p:cNvPr id="43" name="Shape 43"/>
          <p:cNvSpPr txBox="1"/>
          <p:nvPr>
            <p:ph idx="12" type="sldNum"/>
          </p:nvPr>
        </p:nvSpPr>
        <p:spPr>
          <a:xfrm>
            <a:off x="12182969" y="9206056"/>
            <a:ext cx="340459" cy="327375"/>
          </a:xfrm>
          <a:prstGeom prst="rect">
            <a:avLst/>
          </a:prstGeom>
          <a:noFill/>
          <a:ln>
            <a:noFill/>
          </a:ln>
        </p:spPr>
        <p:txBody>
          <a:bodyPr anchorCtr="0" anchor="ctr" bIns="64975" lIns="64975" spcFirstLastPara="1" rIns="64975" wrap="square" tIns="6497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44" name="Shape 44"/>
          <p:cNvSpPr txBox="1"/>
          <p:nvPr>
            <p:ph type="title"/>
          </p:nvPr>
        </p:nvSpPr>
        <p:spPr>
          <a:xfrm>
            <a:off x="642591" y="183595"/>
            <a:ext cx="11525121" cy="1070933"/>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45" name="Shape 45"/>
          <p:cNvSpPr txBox="1"/>
          <p:nvPr>
            <p:ph idx="1" type="body"/>
          </p:nvPr>
        </p:nvSpPr>
        <p:spPr>
          <a:xfrm>
            <a:off x="634434" y="2375182"/>
            <a:ext cx="11532802" cy="6610773"/>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342900" lvl="1" marL="9144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2pPr>
            <a:lvl3pPr indent="-342900" lvl="2" marL="13716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3pPr>
            <a:lvl4pPr indent="-342900" lvl="3" marL="18288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4pPr>
            <a:lvl5pPr indent="-342900" lvl="4" marL="22860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4">
    <p:spTree>
      <p:nvGrpSpPr>
        <p:cNvPr id="46" name="Shape 46"/>
        <p:cNvGrpSpPr/>
        <p:nvPr/>
      </p:nvGrpSpPr>
      <p:grpSpPr>
        <a:xfrm>
          <a:off x="0" y="0"/>
          <a:ext cx="0" cy="0"/>
          <a:chOff x="0" y="0"/>
          <a:chExt cx="0" cy="0"/>
        </a:xfrm>
      </p:grpSpPr>
      <p:pic>
        <p:nvPicPr>
          <p:cNvPr id="47" name="Shape 47"/>
          <p:cNvPicPr preferRelativeResize="0"/>
          <p:nvPr/>
        </p:nvPicPr>
        <p:blipFill rotWithShape="1">
          <a:blip r:embed="rId2">
            <a:alphaModFix/>
          </a:blip>
          <a:srcRect b="0" l="0" r="0" t="0"/>
          <a:stretch/>
        </p:blipFill>
        <p:spPr>
          <a:xfrm>
            <a:off x="-1" y="-1"/>
            <a:ext cx="13004803" cy="1781761"/>
          </a:xfrm>
          <a:prstGeom prst="rect">
            <a:avLst/>
          </a:prstGeom>
          <a:noFill/>
          <a:ln>
            <a:noFill/>
          </a:ln>
        </p:spPr>
      </p:pic>
      <p:pic>
        <p:nvPicPr>
          <p:cNvPr id="48" name="Shape 48"/>
          <p:cNvPicPr preferRelativeResize="0"/>
          <p:nvPr/>
        </p:nvPicPr>
        <p:blipFill rotWithShape="1">
          <a:blip r:embed="rId3">
            <a:alphaModFix/>
          </a:blip>
          <a:srcRect b="0" l="0" r="0" t="0"/>
          <a:stretch/>
        </p:blipFill>
        <p:spPr>
          <a:xfrm>
            <a:off x="28" y="1329682"/>
            <a:ext cx="12352428" cy="288426"/>
          </a:xfrm>
          <a:prstGeom prst="rect">
            <a:avLst/>
          </a:prstGeom>
          <a:noFill/>
          <a:ln>
            <a:noFill/>
          </a:ln>
        </p:spPr>
      </p:pic>
      <p:sp>
        <p:nvSpPr>
          <p:cNvPr id="49" name="Shape 49"/>
          <p:cNvSpPr txBox="1"/>
          <p:nvPr>
            <p:ph idx="12" type="sldNum"/>
          </p:nvPr>
        </p:nvSpPr>
        <p:spPr>
          <a:xfrm>
            <a:off x="12182969" y="9206056"/>
            <a:ext cx="340459" cy="327375"/>
          </a:xfrm>
          <a:prstGeom prst="rect">
            <a:avLst/>
          </a:prstGeom>
          <a:noFill/>
          <a:ln>
            <a:noFill/>
          </a:ln>
        </p:spPr>
        <p:txBody>
          <a:bodyPr anchorCtr="0" anchor="ctr" bIns="64975" lIns="64975" spcFirstLastPara="1" rIns="64975" wrap="square" tIns="6497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50" name="Shape 50"/>
          <p:cNvSpPr txBox="1"/>
          <p:nvPr>
            <p:ph type="title"/>
          </p:nvPr>
        </p:nvSpPr>
        <p:spPr>
          <a:xfrm>
            <a:off x="642591" y="183595"/>
            <a:ext cx="11525121" cy="1070933"/>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51" name="Shape 51"/>
          <p:cNvSpPr txBox="1"/>
          <p:nvPr>
            <p:ph idx="1" type="body"/>
          </p:nvPr>
        </p:nvSpPr>
        <p:spPr>
          <a:xfrm>
            <a:off x="634434" y="2375182"/>
            <a:ext cx="11532802" cy="6610773"/>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342900" lvl="1" marL="9144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2pPr>
            <a:lvl3pPr indent="-342900" lvl="2" marL="13716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3pPr>
            <a:lvl4pPr indent="-342900" lvl="3" marL="18288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4pPr>
            <a:lvl5pPr indent="-342900" lvl="4" marL="2286000" marR="0" rtl="0" algn="l">
              <a:lnSpc>
                <a:spcPct val="120000"/>
              </a:lnSpc>
              <a:spcBef>
                <a:spcPts val="40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5">
    <p:spTree>
      <p:nvGrpSpPr>
        <p:cNvPr id="52" name="Shape 52"/>
        <p:cNvGrpSpPr/>
        <p:nvPr/>
      </p:nvGrpSpPr>
      <p:grpSpPr>
        <a:xfrm>
          <a:off x="0" y="0"/>
          <a:ext cx="0" cy="0"/>
          <a:chOff x="0" y="0"/>
          <a:chExt cx="0" cy="0"/>
        </a:xfrm>
      </p:grpSpPr>
      <p:pic>
        <p:nvPicPr>
          <p:cNvPr id="53" name="Shape 53"/>
          <p:cNvPicPr preferRelativeResize="0"/>
          <p:nvPr/>
        </p:nvPicPr>
        <p:blipFill rotWithShape="1">
          <a:blip r:embed="rId2">
            <a:alphaModFix/>
          </a:blip>
          <a:srcRect b="0" l="0" r="0" t="0"/>
          <a:stretch/>
        </p:blipFill>
        <p:spPr>
          <a:xfrm>
            <a:off x="-1" y="-1"/>
            <a:ext cx="13004803" cy="1781761"/>
          </a:xfrm>
          <a:prstGeom prst="rect">
            <a:avLst/>
          </a:prstGeom>
          <a:noFill/>
          <a:ln>
            <a:noFill/>
          </a:ln>
        </p:spPr>
      </p:pic>
      <p:sp>
        <p:nvSpPr>
          <p:cNvPr id="54" name="Shape 54"/>
          <p:cNvSpPr txBox="1"/>
          <p:nvPr>
            <p:ph idx="12" type="sldNum"/>
          </p:nvPr>
        </p:nvSpPr>
        <p:spPr>
          <a:xfrm>
            <a:off x="12182969" y="9206056"/>
            <a:ext cx="340459" cy="327375"/>
          </a:xfrm>
          <a:prstGeom prst="rect">
            <a:avLst/>
          </a:prstGeom>
          <a:noFill/>
          <a:ln>
            <a:noFill/>
          </a:ln>
        </p:spPr>
        <p:txBody>
          <a:bodyPr anchorCtr="0" anchor="ctr" bIns="64975" lIns="64975" spcFirstLastPara="1" rIns="64975" wrap="square" tIns="6497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55" name="Shape 55"/>
          <p:cNvSpPr txBox="1"/>
          <p:nvPr>
            <p:ph type="title"/>
          </p:nvPr>
        </p:nvSpPr>
        <p:spPr>
          <a:xfrm>
            <a:off x="642591" y="183595"/>
            <a:ext cx="11525121" cy="1070933"/>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A4001D"/>
              </a:buClr>
              <a:buSzPts val="1400"/>
              <a:buFont typeface="Arial"/>
              <a:buNone/>
              <a:defRPr b="1" i="0" sz="3400" u="none" cap="none" strike="noStrike">
                <a:solidFill>
                  <a:srgbClr val="A4001D"/>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56" name="Shape 56"/>
          <p:cNvSpPr txBox="1"/>
          <p:nvPr>
            <p:ph idx="1" type="body"/>
          </p:nvPr>
        </p:nvSpPr>
        <p:spPr>
          <a:xfrm>
            <a:off x="650239" y="1768651"/>
            <a:ext cx="11532802" cy="7204268"/>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Arial"/>
              <a:buNone/>
              <a:defRPr b="0" i="0" sz="3400" u="none" cap="none" strike="noStrike">
                <a:solidFill>
                  <a:srgbClr val="000000"/>
                </a:solidFill>
                <a:latin typeface="Arial"/>
                <a:ea typeface="Arial"/>
                <a:cs typeface="Arial"/>
                <a:sym typeface="Arial"/>
              </a:defRPr>
            </a:lvl1pPr>
            <a:lvl2pPr indent="-444500" lvl="1" marL="9144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2pPr>
            <a:lvl3pPr indent="-444500" lvl="2" marL="13716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3pPr>
            <a:lvl4pPr indent="-444500" lvl="3" marL="18288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4pPr>
            <a:lvl5pPr indent="-444500" lvl="4" marL="2286000" marR="0" rtl="0" algn="l">
              <a:lnSpc>
                <a:spcPct val="120000"/>
              </a:lnSpc>
              <a:spcBef>
                <a:spcPts val="400"/>
              </a:spcBef>
              <a:spcAft>
                <a:spcPts val="0"/>
              </a:spcAft>
              <a:buClr>
                <a:srgbClr val="000000"/>
              </a:buClr>
              <a:buSzPts val="3400"/>
              <a:buFont typeface="Arial"/>
              <a:buChar char="-"/>
              <a:defRPr b="0" i="0" sz="3400" u="none" cap="none" strike="noStrike">
                <a:solidFill>
                  <a:srgbClr val="000000"/>
                </a:solidFill>
                <a:latin typeface="Arial"/>
                <a:ea typeface="Arial"/>
                <a:cs typeface="Arial"/>
                <a:sym typeface="Arial"/>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cxnSp>
        <p:nvCxnSpPr>
          <p:cNvPr id="57" name="Shape 57"/>
          <p:cNvCxnSpPr/>
          <p:nvPr/>
        </p:nvCxnSpPr>
        <p:spPr>
          <a:xfrm>
            <a:off x="28" y="1528005"/>
            <a:ext cx="12119227" cy="2551"/>
          </a:xfrm>
          <a:prstGeom prst="straightConnector1">
            <a:avLst/>
          </a:prstGeom>
          <a:noFill/>
          <a:ln cap="flat" cmpd="sng" w="25400">
            <a:solidFill>
              <a:srgbClr val="A4001D"/>
            </a:solidFill>
            <a:prstDash val="solid"/>
            <a:round/>
            <a:headEnd len="sm" w="sm" type="none"/>
            <a:tailEnd len="sm" w="sm" type="oval"/>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and Content" showMasterSp="0">
  <p:cSld name="1_Title and Content">
    <p:spTree>
      <p:nvGrpSpPr>
        <p:cNvPr id="58" name="Shape 58"/>
        <p:cNvGrpSpPr/>
        <p:nvPr/>
      </p:nvGrpSpPr>
      <p:grpSpPr>
        <a:xfrm>
          <a:off x="0" y="0"/>
          <a:ext cx="0" cy="0"/>
          <a:chOff x="0" y="0"/>
          <a:chExt cx="0" cy="0"/>
        </a:xfrm>
      </p:grpSpPr>
      <p:pic>
        <p:nvPicPr>
          <p:cNvPr id="59" name="Shape 59"/>
          <p:cNvPicPr preferRelativeResize="0"/>
          <p:nvPr/>
        </p:nvPicPr>
        <p:blipFill rotWithShape="1">
          <a:blip r:embed="rId2">
            <a:alphaModFix/>
          </a:blip>
          <a:srcRect b="0" l="0" r="0" t="0"/>
          <a:stretch/>
        </p:blipFill>
        <p:spPr>
          <a:xfrm>
            <a:off x="-1" y="-1"/>
            <a:ext cx="13004803" cy="1781659"/>
          </a:xfrm>
          <a:prstGeom prst="rect">
            <a:avLst/>
          </a:prstGeom>
          <a:noFill/>
          <a:ln>
            <a:noFill/>
          </a:ln>
        </p:spPr>
      </p:pic>
      <p:sp>
        <p:nvSpPr>
          <p:cNvPr id="60" name="Shape 60"/>
          <p:cNvSpPr txBox="1"/>
          <p:nvPr>
            <p:ph idx="12" type="sldNum"/>
          </p:nvPr>
        </p:nvSpPr>
        <p:spPr>
          <a:xfrm>
            <a:off x="12182969" y="9206064"/>
            <a:ext cx="340516" cy="327432"/>
          </a:xfrm>
          <a:prstGeom prst="rect">
            <a:avLst/>
          </a:prstGeom>
          <a:noFill/>
          <a:ln>
            <a:noFill/>
          </a:ln>
        </p:spPr>
        <p:txBody>
          <a:bodyPr anchorCtr="0" anchor="ctr" bIns="65000" lIns="65000" spcFirstLastPara="1" rIns="65000" wrap="square" tIns="65000">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61" name="Shape 61"/>
          <p:cNvSpPr txBox="1"/>
          <p:nvPr>
            <p:ph type="title"/>
          </p:nvPr>
        </p:nvSpPr>
        <p:spPr>
          <a:xfrm>
            <a:off x="642591" y="183595"/>
            <a:ext cx="11525078" cy="1070982"/>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A4001D"/>
              </a:buClr>
              <a:buSzPts val="1400"/>
              <a:buFont typeface="Arial"/>
              <a:buNone/>
              <a:defRPr b="1" i="0" sz="3400" u="none" cap="none" strike="noStrike">
                <a:solidFill>
                  <a:srgbClr val="A4001D"/>
                </a:solidFill>
                <a:latin typeface="Arial"/>
                <a:ea typeface="Arial"/>
                <a:cs typeface="Arial"/>
                <a:sym typeface="Arial"/>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cxnSp>
        <p:nvCxnSpPr>
          <p:cNvPr id="62" name="Shape 62"/>
          <p:cNvCxnSpPr/>
          <p:nvPr/>
        </p:nvCxnSpPr>
        <p:spPr>
          <a:xfrm>
            <a:off x="29" y="1528006"/>
            <a:ext cx="12160189" cy="2767"/>
          </a:xfrm>
          <a:prstGeom prst="straightConnector1">
            <a:avLst/>
          </a:prstGeom>
          <a:noFill/>
          <a:ln cap="flat" cmpd="sng" w="25400">
            <a:solidFill>
              <a:srgbClr val="A4001D"/>
            </a:solidFill>
            <a:prstDash val="solid"/>
            <a:round/>
            <a:headEnd len="sm" w="sm" type="none"/>
            <a:tailEnd len="sm" w="sm" type="oval"/>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theme" Target="../theme/theme2.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pic>
        <p:nvPicPr>
          <p:cNvPr id="6" name="Shape 6"/>
          <p:cNvPicPr preferRelativeResize="0"/>
          <p:nvPr/>
        </p:nvPicPr>
        <p:blipFill rotWithShape="1">
          <a:blip r:embed="rId1">
            <a:alphaModFix/>
          </a:blip>
          <a:srcRect b="0" l="0" r="0" t="0"/>
          <a:stretch/>
        </p:blipFill>
        <p:spPr>
          <a:xfrm>
            <a:off x="-1" y="-1"/>
            <a:ext cx="13004801" cy="1781659"/>
          </a:xfrm>
          <a:prstGeom prst="rect">
            <a:avLst/>
          </a:prstGeom>
          <a:noFill/>
          <a:ln>
            <a:noFill/>
          </a:ln>
        </p:spPr>
      </p:pic>
      <p:pic>
        <p:nvPicPr>
          <p:cNvPr id="7" name="Shape 7"/>
          <p:cNvPicPr preferRelativeResize="0"/>
          <p:nvPr/>
        </p:nvPicPr>
        <p:blipFill rotWithShape="1">
          <a:blip r:embed="rId2">
            <a:alphaModFix/>
          </a:blip>
          <a:srcRect b="0" l="0" r="0" t="0"/>
          <a:stretch/>
        </p:blipFill>
        <p:spPr>
          <a:xfrm>
            <a:off x="29" y="1329682"/>
            <a:ext cx="12352359" cy="288272"/>
          </a:xfrm>
          <a:prstGeom prst="rect">
            <a:avLst/>
          </a:prstGeom>
          <a:noFill/>
          <a:ln>
            <a:noFill/>
          </a:ln>
        </p:spPr>
      </p:pic>
      <p:sp>
        <p:nvSpPr>
          <p:cNvPr id="8" name="Shape 8"/>
          <p:cNvSpPr txBox="1"/>
          <p:nvPr>
            <p:ph idx="12" type="sldNum"/>
          </p:nvPr>
        </p:nvSpPr>
        <p:spPr>
          <a:xfrm>
            <a:off x="12182968" y="9206064"/>
            <a:ext cx="340517" cy="327432"/>
          </a:xfrm>
          <a:prstGeom prst="rect">
            <a:avLst/>
          </a:prstGeom>
          <a:noFill/>
          <a:ln>
            <a:noFill/>
          </a:ln>
        </p:spPr>
        <p:txBody>
          <a:bodyPr anchorCtr="0" anchor="ctr" bIns="65000" lIns="65000" spcFirstLastPara="1" rIns="65000" wrap="square" tIns="65000">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9" name="Shape 9"/>
          <p:cNvSpPr txBox="1"/>
          <p:nvPr>
            <p:ph type="title"/>
          </p:nvPr>
        </p:nvSpPr>
        <p:spPr>
          <a:xfrm>
            <a:off x="642591" y="183595"/>
            <a:ext cx="11525078" cy="1070982"/>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1pPr>
            <a:lvl2pPr indent="0" lvl="1"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2pPr>
            <a:lvl3pPr indent="0" lvl="2"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3pPr>
            <a:lvl4pPr indent="0" lvl="3"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4pPr>
            <a:lvl5pPr indent="0" lvl="4"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5pPr>
            <a:lvl6pPr indent="0" lvl="5"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6pPr>
            <a:lvl7pPr indent="0" lvl="6"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7pPr>
            <a:lvl8pPr indent="0" lvl="7"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8pPr>
            <a:lvl9pPr indent="0" lvl="8" marL="0" marR="0" rtl="0" algn="l">
              <a:lnSpc>
                <a:spcPct val="100000"/>
              </a:lnSpc>
              <a:spcBef>
                <a:spcPts val="0"/>
              </a:spcBef>
              <a:spcAft>
                <a:spcPts val="0"/>
              </a:spcAft>
              <a:buClr>
                <a:srgbClr val="A4001D"/>
              </a:buClr>
              <a:buSzPts val="1400"/>
              <a:buFont typeface="Helvetica Neue"/>
              <a:buNone/>
              <a:defRPr b="1" i="0" sz="3400" u="none" cap="none" strike="noStrike">
                <a:solidFill>
                  <a:srgbClr val="A4001D"/>
                </a:solidFill>
                <a:latin typeface="Helvetica Neue"/>
                <a:ea typeface="Helvetica Neue"/>
                <a:cs typeface="Helvetica Neue"/>
                <a:sym typeface="Helvetica Neue"/>
              </a:defRPr>
            </a:lvl9pPr>
          </a:lstStyle>
          <a:p/>
        </p:txBody>
      </p:sp>
      <p:sp>
        <p:nvSpPr>
          <p:cNvPr id="10" name="Shape 10"/>
          <p:cNvSpPr txBox="1"/>
          <p:nvPr>
            <p:ph idx="1" type="body"/>
          </p:nvPr>
        </p:nvSpPr>
        <p:spPr>
          <a:xfrm>
            <a:off x="650239" y="1768652"/>
            <a:ext cx="11532731" cy="7204299"/>
          </a:xfrm>
          <a:prstGeom prst="rect">
            <a:avLst/>
          </a:prstGeom>
          <a:noFill/>
          <a:ln>
            <a:noFill/>
          </a:ln>
        </p:spPr>
        <p:txBody>
          <a:bodyPr anchorCtr="0" anchor="t" bIns="91425" lIns="91425" spcFirstLastPara="1" rIns="91425" wrap="square" tIns="91425"/>
          <a:lstStyle>
            <a:lvl1pPr indent="-228600" lvl="0" marL="457200" marR="0" rtl="0" algn="l">
              <a:lnSpc>
                <a:spcPct val="120000"/>
              </a:lnSpc>
              <a:spcBef>
                <a:spcPts val="400"/>
              </a:spcBef>
              <a:spcAft>
                <a:spcPts val="0"/>
              </a:spcAft>
              <a:buClr>
                <a:srgbClr val="000000"/>
              </a:buClr>
              <a:buSzPts val="1400"/>
              <a:buFont typeface="Helvetica Neue"/>
              <a:buNone/>
              <a:defRPr b="0" i="0" sz="3400" u="none" cap="none" strike="noStrike">
                <a:solidFill>
                  <a:srgbClr val="000000"/>
                </a:solidFill>
                <a:latin typeface="Helvetica Neue"/>
                <a:ea typeface="Helvetica Neue"/>
                <a:cs typeface="Helvetica Neue"/>
                <a:sym typeface="Helvetica Neue"/>
              </a:defRPr>
            </a:lvl1pPr>
            <a:lvl2pPr indent="-487680" lvl="1" marL="9144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2pPr>
            <a:lvl3pPr indent="-487680" lvl="2" marL="13716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3pPr>
            <a:lvl4pPr indent="-487680" lvl="3" marL="18288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4pPr>
            <a:lvl5pPr indent="-487679" lvl="4" marL="2286000" marR="0" rtl="0" algn="l">
              <a:lnSpc>
                <a:spcPct val="120000"/>
              </a:lnSpc>
              <a:spcBef>
                <a:spcPts val="400"/>
              </a:spcBef>
              <a:spcAft>
                <a:spcPts val="0"/>
              </a:spcAft>
              <a:buClr>
                <a:srgbClr val="000000"/>
              </a:buClr>
              <a:buSzPts val="4080"/>
              <a:buFont typeface="Helvetica Neue"/>
              <a:buChar char="-"/>
              <a:defRPr b="0" i="0" sz="3400" u="none" cap="none" strike="noStrike">
                <a:solidFill>
                  <a:srgbClr val="000000"/>
                </a:solidFill>
                <a:latin typeface="Helvetica Neue"/>
                <a:ea typeface="Helvetica Neue"/>
                <a:cs typeface="Helvetica Neue"/>
                <a:sym typeface="Helvetica Neue"/>
              </a:defRPr>
            </a:lvl5pPr>
            <a:lvl6pPr indent="-444500" lvl="5" marL="27432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6pPr>
            <a:lvl7pPr indent="-444500" lvl="6" marL="32004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7pPr>
            <a:lvl8pPr indent="-444500" lvl="7" marL="36576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8pPr>
            <a:lvl9pPr indent="-444500" lvl="8" marL="4114800" marR="0" rtl="0" algn="l">
              <a:lnSpc>
                <a:spcPct val="120000"/>
              </a:lnSpc>
              <a:spcBef>
                <a:spcPts val="400"/>
              </a:spcBef>
              <a:spcAft>
                <a:spcPts val="0"/>
              </a:spcAft>
              <a:buClr>
                <a:srgbClr val="000000"/>
              </a:buClr>
              <a:buSzPts val="3400"/>
              <a:buFont typeface="Helvetica Neue"/>
              <a:buChar char="•"/>
              <a:defRPr b="0" i="0" sz="34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docs.google.com/document/d/1y2SBxUJ-fy8L37uG-lDlyEK5KgfEz-ecnyo9OJFwctw/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epics-pvdata.sourceforge.net/doc/pvGateway/requiremen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idx="4294967295" type="ctrTitle"/>
          </p:nvPr>
        </p:nvSpPr>
        <p:spPr>
          <a:xfrm>
            <a:off x="479305" y="647753"/>
            <a:ext cx="11390400" cy="31947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Font typeface="Helvetica Neue"/>
              <a:buNone/>
            </a:pPr>
            <a:r>
              <a:rPr lang="en-US" sz="4800">
                <a:solidFill>
                  <a:srgbClr val="000000"/>
                </a:solidFill>
              </a:rPr>
              <a:t>PVA Gateway</a:t>
            </a:r>
            <a:endParaRPr sz="4800">
              <a:solidFill>
                <a:srgbClr val="000000"/>
              </a:solidFill>
            </a:endParaRPr>
          </a:p>
          <a:p>
            <a:pPr indent="0" lvl="0" marL="0" marR="0" rtl="0" algn="l">
              <a:lnSpc>
                <a:spcPct val="100000"/>
              </a:lnSpc>
              <a:spcBef>
                <a:spcPts val="0"/>
              </a:spcBef>
              <a:spcAft>
                <a:spcPts val="0"/>
              </a:spcAft>
              <a:buClr>
                <a:srgbClr val="000000"/>
              </a:buClr>
              <a:buFont typeface="Helvetica Neue"/>
              <a:buNone/>
            </a:pPr>
            <a:r>
              <a:rPr lang="en-US" sz="4800">
                <a:solidFill>
                  <a:srgbClr val="000000"/>
                </a:solidFill>
              </a:rPr>
              <a:t>Production Requirements</a:t>
            </a:r>
            <a:endParaRPr sz="4800">
              <a:solidFill>
                <a:srgbClr val="000000"/>
              </a:solidFill>
            </a:endParaRPr>
          </a:p>
        </p:txBody>
      </p:sp>
      <p:sp>
        <p:nvSpPr>
          <p:cNvPr id="74" name="Shape 74"/>
          <p:cNvSpPr txBox="1"/>
          <p:nvPr/>
        </p:nvSpPr>
        <p:spPr>
          <a:xfrm>
            <a:off x="792475" y="3957875"/>
            <a:ext cx="7170300" cy="7020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sz="3000">
                <a:latin typeface="Helvetica Neue"/>
                <a:ea typeface="Helvetica Neue"/>
                <a:cs typeface="Helvetica Neue"/>
                <a:sym typeface="Helvetica Neue"/>
              </a:rPr>
              <a:t>June 13, 2018</a:t>
            </a:r>
            <a:endParaRPr sz="3000">
              <a:latin typeface="Helvetica Neue"/>
              <a:ea typeface="Helvetica Neue"/>
              <a:cs typeface="Helvetica Neue"/>
              <a:sym typeface="Helvetica Neue"/>
            </a:endParaRPr>
          </a:p>
        </p:txBody>
      </p:sp>
      <p:sp>
        <p:nvSpPr>
          <p:cNvPr id="75" name="Shape 75"/>
          <p:cNvSpPr txBox="1"/>
          <p:nvPr/>
        </p:nvSpPr>
        <p:spPr>
          <a:xfrm>
            <a:off x="792475" y="5477500"/>
            <a:ext cx="5493900" cy="7020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US" sz="3000">
                <a:latin typeface="Helvetica Neue"/>
                <a:ea typeface="Helvetica Neue"/>
                <a:cs typeface="Helvetica Neue"/>
                <a:sym typeface="Helvetica Neue"/>
              </a:rPr>
              <a:t>Bruce Hill</a:t>
            </a:r>
            <a:endParaRPr sz="3000">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US"/>
              <a:t>Diagnostics</a:t>
            </a:r>
            <a:endParaRPr/>
          </a:p>
        </p:txBody>
      </p:sp>
      <p:sp>
        <p:nvSpPr>
          <p:cNvPr id="129" name="Shape 129"/>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381000" lvl="0" marL="457200" marR="0" rtl="0" algn="l">
              <a:lnSpc>
                <a:spcPct val="120000"/>
              </a:lnSpc>
              <a:spcBef>
                <a:spcPts val="400"/>
              </a:spcBef>
              <a:spcAft>
                <a:spcPts val="0"/>
              </a:spcAft>
              <a:buClr>
                <a:srgbClr val="000000"/>
              </a:buClr>
              <a:buSzPts val="2400"/>
              <a:buFont typeface="Helvetica Neue"/>
              <a:buChar char="●"/>
            </a:pPr>
            <a:r>
              <a:rPr lang="en-US" sz="2400">
                <a:solidFill>
                  <a:schemeClr val="dk1"/>
                </a:solidFill>
                <a:latin typeface="Arial"/>
                <a:ea typeface="Arial"/>
                <a:cs typeface="Arial"/>
                <a:sym typeface="Arial"/>
              </a:rPr>
              <a:t>Additional SLAC Diagnostic Requirements:</a:t>
            </a:r>
            <a:endParaRPr sz="2400">
              <a:solidFill>
                <a:schemeClr val="dk1"/>
              </a:solidFill>
              <a:latin typeface="Arial"/>
              <a:ea typeface="Arial"/>
              <a:cs typeface="Arial"/>
              <a:sym typeface="Arial"/>
            </a:endParaRPr>
          </a:p>
          <a:p>
            <a:pPr indent="-381000" lvl="1" marL="914400" marR="0" rtl="0" algn="l">
              <a:lnSpc>
                <a:spcPct val="120000"/>
              </a:lnSpc>
              <a:spcBef>
                <a:spcPts val="0"/>
              </a:spcBef>
              <a:spcAft>
                <a:spcPts val="0"/>
              </a:spcAft>
              <a:buClr>
                <a:srgbClr val="000000"/>
              </a:buClr>
              <a:buSzPts val="2400"/>
              <a:buFont typeface="Helvetica Neue"/>
              <a:buChar char="○"/>
            </a:pPr>
            <a:r>
              <a:rPr lang="en-US" sz="2400">
                <a:solidFill>
                  <a:schemeClr val="dk1"/>
                </a:solidFill>
                <a:latin typeface="Arial"/>
                <a:ea typeface="Arial"/>
                <a:cs typeface="Arial"/>
                <a:sym typeface="Arial"/>
              </a:rPr>
              <a:t>Diagnostic PVs that trigger generation of status report files.</a:t>
            </a:r>
            <a:endParaRPr sz="2400">
              <a:solidFill>
                <a:schemeClr val="dk1"/>
              </a:solidFill>
              <a:latin typeface="Arial"/>
              <a:ea typeface="Arial"/>
              <a:cs typeface="Arial"/>
              <a:sym typeface="Arial"/>
            </a:endParaRPr>
          </a:p>
          <a:p>
            <a:pPr indent="-381000" lvl="1" marL="914400" marR="0" rtl="0" algn="l">
              <a:lnSpc>
                <a:spcPct val="120000"/>
              </a:lnSpc>
              <a:spcBef>
                <a:spcPts val="0"/>
              </a:spcBef>
              <a:spcAft>
                <a:spcPts val="0"/>
              </a:spcAft>
              <a:buClr>
                <a:srgbClr val="000000"/>
              </a:buClr>
              <a:buSzPts val="2400"/>
              <a:buFont typeface="Helvetica Neue"/>
              <a:buChar char="○"/>
            </a:pPr>
            <a:r>
              <a:rPr lang="en-US" sz="2400">
                <a:solidFill>
                  <a:schemeClr val="dk1"/>
                </a:solidFill>
                <a:latin typeface="Arial"/>
                <a:ea typeface="Arial"/>
                <a:cs typeface="Arial"/>
                <a:sym typeface="Arial"/>
              </a:rPr>
              <a:t>Status reports shall include current value of the diagnostic PV’s</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Separate status reports for Client side PV list and Server side PV list.</a:t>
            </a:r>
            <a:endParaRPr sz="2400">
              <a:solidFill>
                <a:schemeClr val="dk1"/>
              </a:solidFill>
              <a:latin typeface="Arial"/>
              <a:ea typeface="Arial"/>
              <a:cs typeface="Arial"/>
              <a:sym typeface="Arial"/>
            </a:endParaRPr>
          </a:p>
          <a:p>
            <a:pPr indent="-381000" lvl="1" marL="9144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Debug level shall be configurable to enable output of diagnostic messages to aid in debugging and diagnosing gateway issues with higher debug levels generating more diagnostic output to the gateway log files.</a:t>
            </a:r>
            <a:endParaRPr sz="2400">
              <a:solidFill>
                <a:schemeClr val="dk1"/>
              </a:solidFill>
              <a:latin typeface="Arial"/>
              <a:ea typeface="Arial"/>
              <a:cs typeface="Arial"/>
              <a:sym typeface="Arial"/>
            </a:endParaRPr>
          </a:p>
          <a:p>
            <a:pPr indent="0" lvl="0" marL="0" rtl="0">
              <a:spcBef>
                <a:spcPts val="400"/>
              </a:spcBef>
              <a:spcAft>
                <a:spcPts val="0"/>
              </a:spcAft>
              <a:buNone/>
            </a:pPr>
            <a:r>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Logging</a:t>
            </a:r>
            <a:endParaRPr/>
          </a:p>
        </p:txBody>
      </p:sp>
      <p:sp>
        <p:nvSpPr>
          <p:cNvPr id="135" name="Shape 135"/>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419100" lvl="0" marL="457200" rtl="0">
              <a:lnSpc>
                <a:spcPct val="115000"/>
              </a:lnSpc>
              <a:spcBef>
                <a:spcPts val="0"/>
              </a:spcBef>
              <a:spcAft>
                <a:spcPts val="0"/>
              </a:spcAft>
              <a:buClr>
                <a:schemeClr val="dk1"/>
              </a:buClr>
              <a:buSzPts val="3000"/>
              <a:buChar char="●"/>
            </a:pPr>
            <a:r>
              <a:rPr lang="en-US" sz="3000">
                <a:solidFill>
                  <a:schemeClr val="dk1"/>
                </a:solidFill>
              </a:rPr>
              <a:t>Configuration options shall be added to enable put logging of all PVA put operations including channel name, timeStamp, value, client username and client IP to a configurable put log filename.</a:t>
            </a:r>
            <a:endParaRPr sz="3000">
              <a:solidFill>
                <a:schemeClr val="dk1"/>
              </a:solidFill>
            </a:endParaRPr>
          </a:p>
          <a:p>
            <a:pPr indent="-419100" lvl="0" marL="457200" rtl="0">
              <a:lnSpc>
                <a:spcPct val="115000"/>
              </a:lnSpc>
              <a:spcBef>
                <a:spcPts val="0"/>
              </a:spcBef>
              <a:spcAft>
                <a:spcPts val="0"/>
              </a:spcAft>
              <a:buClr>
                <a:schemeClr val="dk1"/>
              </a:buClr>
              <a:buSzPts val="3000"/>
              <a:buChar char="●"/>
            </a:pPr>
            <a:r>
              <a:rPr lang="en-US" sz="3000">
                <a:solidFill>
                  <a:schemeClr val="dk1"/>
                </a:solidFill>
              </a:rPr>
              <a:t>Configuration options shall include a configurable gateway log file for normal gateway startup, status, and shutdown messages, along with any enabled debug level based output.</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Documentation</a:t>
            </a:r>
            <a:endParaRPr/>
          </a:p>
        </p:txBody>
      </p:sp>
      <p:sp>
        <p:nvSpPr>
          <p:cNvPr id="141" name="Shape 141"/>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381000" lvl="0" marL="457200" rtl="0">
              <a:lnSpc>
                <a:spcPct val="115000"/>
              </a:lnSpc>
              <a:spcBef>
                <a:spcPts val="0"/>
              </a:spcBef>
              <a:spcAft>
                <a:spcPts val="0"/>
              </a:spcAft>
              <a:buClr>
                <a:schemeClr val="dk1"/>
              </a:buClr>
              <a:buSzPts val="2400"/>
              <a:buChar char="●"/>
            </a:pPr>
            <a:r>
              <a:rPr lang="en-US" sz="2400">
                <a:solidFill>
                  <a:schemeClr val="dk1"/>
                </a:solidFill>
              </a:rPr>
              <a:t>Threading model for the PVA gateway including diagrams as appropriate.</a:t>
            </a:r>
            <a:endParaRPr sz="2400">
              <a:solidFill>
                <a:schemeClr val="dk1"/>
              </a:solidFill>
            </a:endParaRPr>
          </a:p>
          <a:p>
            <a:pPr indent="-381000" lvl="0" marL="457200" rtl="0">
              <a:lnSpc>
                <a:spcPct val="115000"/>
              </a:lnSpc>
              <a:spcBef>
                <a:spcPts val="0"/>
              </a:spcBef>
              <a:spcAft>
                <a:spcPts val="0"/>
              </a:spcAft>
              <a:buClr>
                <a:schemeClr val="dk1"/>
              </a:buClr>
              <a:buSzPts val="2400"/>
              <a:buChar char="●"/>
            </a:pPr>
            <a:r>
              <a:rPr lang="en-US" sz="2400">
                <a:solidFill>
                  <a:schemeClr val="dk1"/>
                </a:solidFill>
              </a:rPr>
              <a:t>Memory management model for the PVA gateway.</a:t>
            </a:r>
            <a:endParaRPr sz="2400">
              <a:solidFill>
                <a:schemeClr val="dk1"/>
              </a:solidFill>
            </a:endParaRPr>
          </a:p>
          <a:p>
            <a:pPr indent="-381000" lvl="0" marL="457200" rtl="0">
              <a:lnSpc>
                <a:spcPct val="115000"/>
              </a:lnSpc>
              <a:spcBef>
                <a:spcPts val="0"/>
              </a:spcBef>
              <a:spcAft>
                <a:spcPts val="0"/>
              </a:spcAft>
              <a:buClr>
                <a:schemeClr val="dk1"/>
              </a:buClr>
              <a:buSzPts val="2400"/>
              <a:buChar char="●"/>
            </a:pPr>
            <a:r>
              <a:rPr lang="en-US" sz="2400">
                <a:solidFill>
                  <a:schemeClr val="dk1"/>
                </a:solidFill>
              </a:rPr>
              <a:t>HTML pages shall be generated to describe how to launch and configure the PVA gateway, including details on all configuration options including access control configuration.</a:t>
            </a:r>
            <a:endParaRPr sz="2400">
              <a:solidFill>
                <a:schemeClr val="dk1"/>
              </a:solidFill>
            </a:endParaRPr>
          </a:p>
          <a:p>
            <a:pPr indent="-381000" lvl="0" marL="457200" rtl="0">
              <a:lnSpc>
                <a:spcPct val="115000"/>
              </a:lnSpc>
              <a:spcBef>
                <a:spcPts val="0"/>
              </a:spcBef>
              <a:spcAft>
                <a:spcPts val="0"/>
              </a:spcAft>
              <a:buClr>
                <a:schemeClr val="dk1"/>
              </a:buClr>
              <a:buSzPts val="2400"/>
              <a:buChar char="●"/>
            </a:pPr>
            <a:r>
              <a:rPr lang="en-US" sz="2400">
                <a:solidFill>
                  <a:schemeClr val="dk1"/>
                </a:solidFill>
              </a:rPr>
              <a:t>Doxygen compatible and descriptive comments shall be added for each of the following:</a:t>
            </a:r>
            <a:endParaRPr sz="2400">
              <a:solidFill>
                <a:schemeClr val="dk1"/>
              </a:solidFill>
            </a:endParaRPr>
          </a:p>
          <a:p>
            <a:pPr indent="-381000" lvl="0" marL="914400" rtl="0">
              <a:lnSpc>
                <a:spcPct val="115000"/>
              </a:lnSpc>
              <a:spcBef>
                <a:spcPts val="0"/>
              </a:spcBef>
              <a:spcAft>
                <a:spcPts val="0"/>
              </a:spcAft>
              <a:buClr>
                <a:schemeClr val="dk1"/>
              </a:buClr>
              <a:buSzPts val="2400"/>
              <a:buChar char="●"/>
            </a:pPr>
            <a:r>
              <a:rPr lang="en-US" sz="2400">
                <a:solidFill>
                  <a:schemeClr val="dk1"/>
                </a:solidFill>
              </a:rPr>
              <a:t>Source files</a:t>
            </a:r>
            <a:endParaRPr sz="2400">
              <a:solidFill>
                <a:schemeClr val="dk1"/>
              </a:solidFill>
            </a:endParaRPr>
          </a:p>
          <a:p>
            <a:pPr indent="-381000" lvl="0" marL="914400" rtl="0">
              <a:lnSpc>
                <a:spcPct val="115000"/>
              </a:lnSpc>
              <a:spcBef>
                <a:spcPts val="0"/>
              </a:spcBef>
              <a:spcAft>
                <a:spcPts val="0"/>
              </a:spcAft>
              <a:buClr>
                <a:schemeClr val="dk1"/>
              </a:buClr>
              <a:buSzPts val="2400"/>
              <a:buChar char="●"/>
            </a:pPr>
            <a:r>
              <a:rPr lang="en-US" sz="2400">
                <a:solidFill>
                  <a:schemeClr val="dk1"/>
                </a:solidFill>
              </a:rPr>
              <a:t>Classes</a:t>
            </a:r>
            <a:endParaRPr sz="2400">
              <a:solidFill>
                <a:schemeClr val="dk1"/>
              </a:solidFill>
            </a:endParaRPr>
          </a:p>
          <a:p>
            <a:pPr indent="-381000" lvl="0" marL="914400" rtl="0">
              <a:lnSpc>
                <a:spcPct val="115000"/>
              </a:lnSpc>
              <a:spcBef>
                <a:spcPts val="0"/>
              </a:spcBef>
              <a:spcAft>
                <a:spcPts val="0"/>
              </a:spcAft>
              <a:buClr>
                <a:schemeClr val="dk1"/>
              </a:buClr>
              <a:buSzPts val="2400"/>
              <a:buChar char="●"/>
            </a:pPr>
            <a:r>
              <a:rPr lang="en-US" sz="2400">
                <a:solidFill>
                  <a:schemeClr val="dk1"/>
                </a:solidFill>
              </a:rPr>
              <a:t>Structures</a:t>
            </a:r>
            <a:endParaRPr sz="2400">
              <a:solidFill>
                <a:schemeClr val="dk1"/>
              </a:solidFill>
            </a:endParaRPr>
          </a:p>
          <a:p>
            <a:pPr indent="-381000" lvl="0" marL="914400" rtl="0">
              <a:lnSpc>
                <a:spcPct val="115000"/>
              </a:lnSpc>
              <a:spcBef>
                <a:spcPts val="0"/>
              </a:spcBef>
              <a:spcAft>
                <a:spcPts val="0"/>
              </a:spcAft>
              <a:buClr>
                <a:schemeClr val="dk1"/>
              </a:buClr>
              <a:buSzPts val="2400"/>
              <a:buChar char="●"/>
            </a:pPr>
            <a:r>
              <a:rPr lang="en-US" sz="2400">
                <a:solidFill>
                  <a:schemeClr val="dk1"/>
                </a:solidFill>
              </a:rPr>
              <a:t>Variables</a:t>
            </a:r>
            <a:endParaRPr sz="2400">
              <a:solidFill>
                <a:schemeClr val="dk1"/>
              </a:solidFill>
            </a:endParaRPr>
          </a:p>
          <a:p>
            <a:pPr indent="-381000" lvl="0" marL="914400" rtl="0">
              <a:lnSpc>
                <a:spcPct val="115000"/>
              </a:lnSpc>
              <a:spcBef>
                <a:spcPts val="0"/>
              </a:spcBef>
              <a:spcAft>
                <a:spcPts val="0"/>
              </a:spcAft>
              <a:buClr>
                <a:schemeClr val="dk1"/>
              </a:buClr>
              <a:buSzPts val="2400"/>
              <a:buChar char="●"/>
            </a:pPr>
            <a:r>
              <a:rPr lang="en-US" sz="2400">
                <a:solidFill>
                  <a:schemeClr val="dk1"/>
                </a:solidFill>
              </a:rPr>
              <a:t>Typedefs</a:t>
            </a:r>
            <a:endParaRPr sz="2400">
              <a:solidFill>
                <a:schemeClr val="dk1"/>
              </a:solidFill>
            </a:endParaRPr>
          </a:p>
          <a:p>
            <a:pPr indent="-381000" lvl="0" marL="914400" rtl="0">
              <a:lnSpc>
                <a:spcPct val="115000"/>
              </a:lnSpc>
              <a:spcBef>
                <a:spcPts val="0"/>
              </a:spcBef>
              <a:spcAft>
                <a:spcPts val="0"/>
              </a:spcAft>
              <a:buClr>
                <a:schemeClr val="dk1"/>
              </a:buClr>
              <a:buSzPts val="2400"/>
              <a:buChar char="●"/>
            </a:pPr>
            <a:r>
              <a:rPr lang="en-US" sz="2400">
                <a:solidFill>
                  <a:schemeClr val="dk1"/>
                </a:solidFill>
              </a:rPr>
              <a:t>Functions</a:t>
            </a:r>
            <a:endParaRPr sz="2400">
              <a:solidFill>
                <a:schemeClr val="dk1"/>
              </a:solidFill>
            </a:endParaRPr>
          </a:p>
          <a:p>
            <a:pPr indent="-381000" lvl="0" marL="457200" rtl="0">
              <a:lnSpc>
                <a:spcPct val="115000"/>
              </a:lnSpc>
              <a:spcBef>
                <a:spcPts val="0"/>
              </a:spcBef>
              <a:spcAft>
                <a:spcPts val="0"/>
              </a:spcAft>
              <a:buClr>
                <a:schemeClr val="dk1"/>
              </a:buClr>
              <a:buSzPts val="2400"/>
              <a:buChar char="●"/>
            </a:pPr>
            <a:r>
              <a:rPr lang="en-US" sz="2400">
                <a:solidFill>
                  <a:schemeClr val="dk1"/>
                </a:solidFill>
              </a:rPr>
              <a:t>Additional comments shall be added to source code which is complicated or whose purpose is not readily apparent.</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Caching</a:t>
            </a:r>
            <a:endParaRPr/>
          </a:p>
        </p:txBody>
      </p:sp>
      <p:sp>
        <p:nvSpPr>
          <p:cNvPr id="147" name="Shape 147"/>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381000" lvl="2" marL="457200" rtl="0">
              <a:lnSpc>
                <a:spcPct val="115000"/>
              </a:lnSpc>
              <a:spcBef>
                <a:spcPts val="0"/>
              </a:spcBef>
              <a:spcAft>
                <a:spcPts val="0"/>
              </a:spcAft>
              <a:buClr>
                <a:schemeClr val="dk1"/>
              </a:buClr>
              <a:buSzPts val="2400"/>
              <a:buChar char="■"/>
            </a:pPr>
            <a:r>
              <a:rPr lang="en-US" sz="2400">
                <a:solidFill>
                  <a:schemeClr val="dk1"/>
                </a:solidFill>
              </a:rPr>
              <a:t>PVGW-REQ-F-131 Data Cache</a:t>
            </a:r>
            <a:endParaRPr sz="2400">
              <a:solidFill>
                <a:schemeClr val="dk1"/>
              </a:solidFill>
            </a:endParaRPr>
          </a:p>
          <a:p>
            <a:pPr indent="-381000" lvl="3" marL="800100" rtl="0">
              <a:lnSpc>
                <a:spcPct val="115000"/>
              </a:lnSpc>
              <a:spcBef>
                <a:spcPts val="0"/>
              </a:spcBef>
              <a:spcAft>
                <a:spcPts val="0"/>
              </a:spcAft>
              <a:buClr>
                <a:schemeClr val="dk1"/>
              </a:buClr>
              <a:buSzPts val="2400"/>
              <a:buChar char="●"/>
            </a:pPr>
            <a:r>
              <a:rPr lang="en-US" sz="2400">
                <a:solidFill>
                  <a:schemeClr val="dk1"/>
                </a:solidFill>
              </a:rPr>
              <a:t>M</a:t>
            </a:r>
            <a:r>
              <a:rPr lang="en-US" sz="2400">
                <a:solidFill>
                  <a:schemeClr val="dk1"/>
                </a:solidFill>
              </a:rPr>
              <a:t>onitoring and caching of new values from the internal servers shall be implemented to reduce network bandwidth and support higher update rates.   </a:t>
            </a:r>
            <a:endParaRPr sz="2400">
              <a:solidFill>
                <a:schemeClr val="dk1"/>
              </a:solidFill>
            </a:endParaRPr>
          </a:p>
          <a:p>
            <a:pPr indent="-381000" lvl="2" marL="457200" rtl="0">
              <a:lnSpc>
                <a:spcPct val="115000"/>
              </a:lnSpc>
              <a:spcBef>
                <a:spcPts val="0"/>
              </a:spcBef>
              <a:spcAft>
                <a:spcPts val="0"/>
              </a:spcAft>
              <a:buClr>
                <a:schemeClr val="dk1"/>
              </a:buClr>
              <a:buSzPts val="2400"/>
              <a:buChar char="■"/>
            </a:pPr>
            <a:r>
              <a:rPr lang="en-US" sz="2400">
                <a:solidFill>
                  <a:schemeClr val="dk1"/>
                </a:solidFill>
              </a:rPr>
              <a:t>PVGW-REQ-F-132 Configurable Data Cache</a:t>
            </a:r>
            <a:endParaRPr sz="2400">
              <a:solidFill>
                <a:schemeClr val="dk1"/>
              </a:solidFill>
            </a:endParaRPr>
          </a:p>
          <a:p>
            <a:pPr indent="-381000" lvl="3" marL="800100" rtl="0">
              <a:lnSpc>
                <a:spcPct val="115000"/>
              </a:lnSpc>
              <a:spcBef>
                <a:spcPts val="0"/>
              </a:spcBef>
              <a:spcAft>
                <a:spcPts val="0"/>
              </a:spcAft>
              <a:buClr>
                <a:schemeClr val="dk1"/>
              </a:buClr>
              <a:buSzPts val="2400"/>
              <a:buChar char="●"/>
            </a:pPr>
            <a:r>
              <a:rPr lang="en-US" sz="2400">
                <a:solidFill>
                  <a:schemeClr val="dk1"/>
                </a:solidFill>
              </a:rPr>
              <a:t>E</a:t>
            </a:r>
            <a:r>
              <a:rPr lang="en-US" sz="2400">
                <a:solidFill>
                  <a:schemeClr val="dk1"/>
                </a:solidFill>
              </a:rPr>
              <a:t>nable or disable caching globally and by channel name regex.</a:t>
            </a:r>
            <a:endParaRPr sz="2400">
              <a:solidFill>
                <a:schemeClr val="dk1"/>
              </a:solidFill>
            </a:endParaRPr>
          </a:p>
          <a:p>
            <a:pPr indent="0" lvl="0" marL="0">
              <a:spcBef>
                <a:spcPts val="4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Channel Sharing</a:t>
            </a:r>
            <a:endParaRPr/>
          </a:p>
        </p:txBody>
      </p:sp>
      <p:sp>
        <p:nvSpPr>
          <p:cNvPr id="153" name="Shape 153"/>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381000" lvl="0" marL="457200" rtl="0">
              <a:lnSpc>
                <a:spcPct val="115000"/>
              </a:lnSpc>
              <a:spcBef>
                <a:spcPts val="0"/>
              </a:spcBef>
              <a:spcAft>
                <a:spcPts val="0"/>
              </a:spcAft>
              <a:buSzPts val="2400"/>
              <a:buChar char="●"/>
            </a:pPr>
            <a:r>
              <a:rPr lang="en-US" sz="2400">
                <a:solidFill>
                  <a:schemeClr val="dk1"/>
                </a:solidFill>
              </a:rPr>
              <a:t>PVGW-REQ-F-121 Combine Sub-Structure Subscriptions</a:t>
            </a:r>
            <a:endParaRPr sz="2400">
              <a:solidFill>
                <a:schemeClr val="dk1"/>
              </a:solidFill>
            </a:endParaRPr>
          </a:p>
          <a:p>
            <a:pPr indent="-381000" lvl="1" marL="914400" rtl="0">
              <a:lnSpc>
                <a:spcPct val="115000"/>
              </a:lnSpc>
              <a:spcBef>
                <a:spcPts val="0"/>
              </a:spcBef>
              <a:spcAft>
                <a:spcPts val="0"/>
              </a:spcAft>
              <a:buClr>
                <a:schemeClr val="dk1"/>
              </a:buClr>
              <a:buSzPts val="2400"/>
              <a:buChar char="○"/>
            </a:pPr>
            <a:r>
              <a:rPr lang="en-US" sz="2400">
                <a:solidFill>
                  <a:schemeClr val="dk1"/>
                </a:solidFill>
              </a:rPr>
              <a:t>The Gateway should be able to combine external clients' subscriptions to different sub-structures of the same channel into one subscription to the internal server.</a:t>
            </a:r>
            <a:endParaRPr sz="24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Data Reduction	</a:t>
            </a:r>
            <a:endParaRPr/>
          </a:p>
        </p:txBody>
      </p:sp>
      <p:sp>
        <p:nvSpPr>
          <p:cNvPr id="159" name="Shape 159"/>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381000" lvl="0" marL="457200" rtl="0">
              <a:spcBef>
                <a:spcPts val="400"/>
              </a:spcBef>
              <a:spcAft>
                <a:spcPts val="0"/>
              </a:spcAft>
              <a:buSzPts val="2400"/>
              <a:buChar char="●"/>
            </a:pPr>
            <a:r>
              <a:rPr lang="en-US" sz="2400"/>
              <a:t>Similar to PVGW-F-112, Quality of Service Mechanisms</a:t>
            </a:r>
            <a:endParaRPr sz="2400"/>
          </a:p>
          <a:p>
            <a:pPr indent="-381000" lvl="1" marL="914400" rtl="0">
              <a:spcBef>
                <a:spcPts val="0"/>
              </a:spcBef>
              <a:spcAft>
                <a:spcPts val="0"/>
              </a:spcAft>
              <a:buSzPts val="2400"/>
              <a:buChar char="○"/>
            </a:pPr>
            <a:r>
              <a:rPr lang="en-US" sz="2400"/>
              <a:t>WG text: The Gateway should implement mechanisms to avoid negative effects of connections with large structures and arrays on connections to other PVs on the same internal server.</a:t>
            </a:r>
            <a:endParaRPr sz="2400"/>
          </a:p>
          <a:p>
            <a:pPr indent="-381000" lvl="0" marL="457200" rtl="0">
              <a:spcBef>
                <a:spcPts val="0"/>
              </a:spcBef>
              <a:spcAft>
                <a:spcPts val="0"/>
              </a:spcAft>
              <a:buSzPts val="2400"/>
              <a:buChar char="●"/>
            </a:pPr>
            <a:r>
              <a:rPr lang="en-US" sz="2400"/>
              <a:t>SLAC Requirements</a:t>
            </a:r>
            <a:endParaRPr sz="2400"/>
          </a:p>
          <a:p>
            <a:pPr indent="-381000" lvl="1" marL="914400" rtl="0">
              <a:spcBef>
                <a:spcPts val="0"/>
              </a:spcBef>
              <a:spcAft>
                <a:spcPts val="0"/>
              </a:spcAft>
              <a:buSzPts val="2400"/>
              <a:buChar char="○"/>
            </a:pPr>
            <a:r>
              <a:rPr lang="en-US" sz="2400"/>
              <a:t>PVA Gateway must support CA style array filter to allow fetching or monitoring sub-arrays.</a:t>
            </a:r>
            <a:endParaRPr sz="2400"/>
          </a:p>
          <a:p>
            <a:pPr indent="-381000" lvl="1" marL="914400" rtl="0">
              <a:spcBef>
                <a:spcPts val="0"/>
              </a:spcBef>
              <a:spcAft>
                <a:spcPts val="0"/>
              </a:spcAft>
              <a:buSzPts val="2400"/>
              <a:buChar char="○"/>
            </a:pPr>
            <a:r>
              <a:rPr lang="en-US" sz="2400"/>
              <a:t>Bandwidth limit filter by channel with global default</a:t>
            </a:r>
            <a:endParaRPr sz="2400"/>
          </a:p>
          <a:p>
            <a:pPr indent="-381000" lvl="2" marL="1371600" rtl="0">
              <a:spcBef>
                <a:spcPts val="0"/>
              </a:spcBef>
              <a:spcAft>
                <a:spcPts val="0"/>
              </a:spcAft>
              <a:buSzPts val="2400"/>
              <a:buChar char="■"/>
            </a:pPr>
            <a:r>
              <a:rPr lang="en-US" sz="2400"/>
              <a:t>Allows prioritizing some PVA channels over others.</a:t>
            </a:r>
            <a:endParaRPr sz="2400"/>
          </a:p>
          <a:p>
            <a:pPr indent="-381000" lvl="2" marL="1371600" rtl="0">
              <a:spcBef>
                <a:spcPts val="0"/>
              </a:spcBef>
              <a:spcAft>
                <a:spcPts val="0"/>
              </a:spcAft>
              <a:buSzPts val="2400"/>
              <a:buChar char="■"/>
            </a:pPr>
            <a:r>
              <a:rPr lang="en-US" sz="2400"/>
              <a:t>Guard against naive PVA clients consuming too much bandwidth.</a:t>
            </a:r>
            <a:endParaRPr sz="2400"/>
          </a:p>
          <a:p>
            <a:pPr indent="-381000" lvl="1" marL="914400" rtl="0">
              <a:spcBef>
                <a:spcPts val="0"/>
              </a:spcBef>
              <a:spcAft>
                <a:spcPts val="0"/>
              </a:spcAft>
              <a:buClr>
                <a:schemeClr val="dk1"/>
              </a:buClr>
              <a:buSzPts val="2400"/>
              <a:buChar char="○"/>
            </a:pPr>
            <a:r>
              <a:rPr lang="en-US" sz="2400">
                <a:solidFill>
                  <a:schemeClr val="dk1"/>
                </a:solidFill>
              </a:rPr>
              <a:t>Rate limit filter by channel with global default</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Notable omissions from EPICS V4 WG Requirements</a:t>
            </a:r>
            <a:endParaRPr/>
          </a:p>
        </p:txBody>
      </p:sp>
      <p:sp>
        <p:nvSpPr>
          <p:cNvPr id="165" name="Shape 165"/>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381000" lvl="0" marL="457200" rtl="0">
              <a:spcBef>
                <a:spcPts val="400"/>
              </a:spcBef>
              <a:spcAft>
                <a:spcPts val="0"/>
              </a:spcAft>
              <a:buSzPts val="2400"/>
              <a:buChar char="●"/>
            </a:pPr>
            <a:r>
              <a:rPr lang="en-US" sz="2400"/>
              <a:t>PVGW-REQ-F-011 Channel Access Client</a:t>
            </a:r>
            <a:endParaRPr sz="2400"/>
          </a:p>
          <a:p>
            <a:pPr indent="-381000" lvl="0" marL="457200" rtl="0">
              <a:spcBef>
                <a:spcPts val="0"/>
              </a:spcBef>
              <a:spcAft>
                <a:spcPts val="0"/>
              </a:spcAft>
              <a:buClr>
                <a:schemeClr val="dk1"/>
              </a:buClr>
              <a:buSzPts val="2400"/>
              <a:buChar char="●"/>
            </a:pPr>
            <a:r>
              <a:rPr lang="en-US" sz="2400">
                <a:solidFill>
                  <a:schemeClr val="dk1"/>
                </a:solidFill>
              </a:rPr>
              <a:t>PVGW-REQ-F-012 Channel Access Server</a:t>
            </a:r>
            <a:endParaRPr sz="2400">
              <a:solidFill>
                <a:schemeClr val="dk1"/>
              </a:solidFill>
            </a:endParaRPr>
          </a:p>
          <a:p>
            <a:pPr indent="-381000" lvl="1" marL="914400" rtl="0">
              <a:spcBef>
                <a:spcPts val="0"/>
              </a:spcBef>
              <a:spcAft>
                <a:spcPts val="0"/>
              </a:spcAft>
              <a:buSzPts val="2400"/>
              <a:buChar char="○"/>
            </a:pPr>
            <a:r>
              <a:rPr lang="en-US" sz="2400"/>
              <a:t>While these features are tempting as they would allow discontinuation of CA Gateways, it’s not clear that they are feasible.</a:t>
            </a:r>
            <a:endParaRPr sz="2400"/>
          </a:p>
          <a:p>
            <a:pPr indent="-381000" lvl="1" marL="914400" rtl="0">
              <a:spcBef>
                <a:spcPts val="0"/>
              </a:spcBef>
              <a:spcAft>
                <a:spcPts val="0"/>
              </a:spcAft>
              <a:buSzPts val="2400"/>
              <a:buChar char="○"/>
            </a:pPr>
            <a:r>
              <a:rPr lang="en-US" sz="2400"/>
              <a:t>SLAC consensus is to prioritize other PVA Gateway features over this.</a:t>
            </a:r>
            <a:endParaRPr sz="2400"/>
          </a:p>
          <a:p>
            <a:pPr indent="-381000" lvl="0" marL="457200" rtl="0">
              <a:spcBef>
                <a:spcPts val="0"/>
              </a:spcBef>
              <a:spcAft>
                <a:spcPts val="0"/>
              </a:spcAft>
              <a:buSzPts val="2400"/>
              <a:buChar char="●"/>
            </a:pPr>
            <a:r>
              <a:rPr lang="en-US" sz="2400"/>
              <a:t>Other requirements were seen as nice to have, but not required at this time.</a:t>
            </a:r>
            <a:endParaRPr sz="2400"/>
          </a:p>
          <a:p>
            <a:pPr indent="-381000" lvl="1" marL="914400" rtl="0">
              <a:spcBef>
                <a:spcPts val="0"/>
              </a:spcBef>
              <a:spcAft>
                <a:spcPts val="0"/>
              </a:spcAft>
              <a:buSzPts val="2400"/>
              <a:buChar char="○"/>
            </a:pPr>
            <a:r>
              <a:rPr lang="en-US" sz="2400"/>
              <a:t>PVGW-REQ-F-004 Redundant pvAccess Server Operation</a:t>
            </a:r>
            <a:endParaRPr sz="2400"/>
          </a:p>
          <a:p>
            <a:pPr indent="-381000" lvl="1" marL="914400" rtl="0">
              <a:spcBef>
                <a:spcPts val="0"/>
              </a:spcBef>
              <a:spcAft>
                <a:spcPts val="0"/>
              </a:spcAft>
              <a:buSzPts val="2400"/>
              <a:buChar char="○"/>
            </a:pPr>
            <a:r>
              <a:rPr lang="en-US" sz="2400"/>
              <a:t>PVGW-REQ-F-111 Low Latency for Large Structures/Arrays</a:t>
            </a:r>
            <a:endParaRPr sz="2400"/>
          </a:p>
          <a:p>
            <a:pPr indent="-381000" lvl="1" marL="914400" rtl="0">
              <a:spcBef>
                <a:spcPts val="0"/>
              </a:spcBef>
              <a:spcAft>
                <a:spcPts val="0"/>
              </a:spcAft>
              <a:buSzPts val="2400"/>
              <a:buChar char="○"/>
            </a:pPr>
            <a:r>
              <a:rPr lang="en-US" sz="2400"/>
              <a:t>PVGW-REQ-F-203 Proxy AuthN/AuthZ</a:t>
            </a:r>
            <a:endParaRPr sz="2400"/>
          </a:p>
          <a:p>
            <a:pPr indent="-381000" lvl="1" marL="914400">
              <a:spcBef>
                <a:spcPts val="0"/>
              </a:spcBef>
              <a:spcAft>
                <a:spcPts val="0"/>
              </a:spcAft>
              <a:buSzPts val="2400"/>
              <a:buChar char="○"/>
            </a:pPr>
            <a:r>
              <a:rPr lang="en-US" sz="2400"/>
              <a:t>PVGW-REQ-I-011 Debugging Shell</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SLAC PVA Gateway Requirements</a:t>
            </a:r>
            <a:endParaRPr/>
          </a:p>
        </p:txBody>
      </p:sp>
      <p:sp>
        <p:nvSpPr>
          <p:cNvPr id="171" name="Shape 171"/>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0" lvl="0" marL="0">
              <a:spcBef>
                <a:spcPts val="400"/>
              </a:spcBef>
              <a:spcAft>
                <a:spcPts val="0"/>
              </a:spcAft>
              <a:buNone/>
            </a:pPr>
            <a:r>
              <a:rPr lang="en-US"/>
              <a:t>The EPICS Collaboration is invited to access and add comments to the SLAC PVA Gateway Requirements document via this google docs linik:</a:t>
            </a:r>
            <a:endParaRPr/>
          </a:p>
          <a:p>
            <a:pPr indent="0" lvl="0" marL="0">
              <a:spcBef>
                <a:spcPts val="400"/>
              </a:spcBef>
              <a:spcAft>
                <a:spcPts val="0"/>
              </a:spcAft>
              <a:buNone/>
            </a:pPr>
            <a:r>
              <a:rPr lang="en-US" u="sng">
                <a:solidFill>
                  <a:schemeClr val="hlink"/>
                </a:solidFill>
                <a:hlinkClick r:id="rId3"/>
              </a:rPr>
              <a:t>https://docs.google.com/document/d/1y2SBxUJ-fy8L37uG-lDlyEK5KgfEz-ecnyo9OJFwctw/edit?usp=sharing</a:t>
            </a:r>
            <a:endParaRPr/>
          </a:p>
          <a:p>
            <a:pPr indent="0" lvl="0" marL="0">
              <a:spcBef>
                <a:spcPts val="4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Context</a:t>
            </a:r>
            <a:endParaRPr/>
          </a:p>
        </p:txBody>
      </p:sp>
      <p:sp>
        <p:nvSpPr>
          <p:cNvPr id="81" name="Shape 81"/>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0" lvl="0" marL="0">
              <a:spcBef>
                <a:spcPts val="400"/>
              </a:spcBef>
              <a:spcAft>
                <a:spcPts val="0"/>
              </a:spcAft>
              <a:buNone/>
            </a:pPr>
            <a:r>
              <a:rPr lang="en-US"/>
              <a:t>SLAC production deployment of PVAccess</a:t>
            </a:r>
            <a:endParaRPr/>
          </a:p>
          <a:p>
            <a:pPr indent="-381000" lvl="0" marL="457200" rtl="0">
              <a:spcBef>
                <a:spcPts val="400"/>
              </a:spcBef>
              <a:spcAft>
                <a:spcPts val="0"/>
              </a:spcAft>
              <a:buSzPts val="2400"/>
              <a:buChar char="●"/>
            </a:pPr>
            <a:r>
              <a:rPr lang="en-US" sz="2400"/>
              <a:t>Only within accelerator control subnet and within development subnets.</a:t>
            </a:r>
            <a:endParaRPr sz="2400"/>
          </a:p>
          <a:p>
            <a:pPr indent="-381000" lvl="0" marL="457200" rtl="0">
              <a:spcBef>
                <a:spcPts val="0"/>
              </a:spcBef>
              <a:spcAft>
                <a:spcPts val="0"/>
              </a:spcAft>
              <a:buSzPts val="2400"/>
              <a:buChar char="●"/>
            </a:pPr>
            <a:r>
              <a:rPr lang="en-US" sz="2400"/>
              <a:t>No access security in current PVAccess.</a:t>
            </a:r>
            <a:endParaRPr sz="2400"/>
          </a:p>
          <a:p>
            <a:pPr indent="-381000" lvl="0" marL="457200" rtl="0">
              <a:spcBef>
                <a:spcPts val="0"/>
              </a:spcBef>
              <a:spcAft>
                <a:spcPts val="0"/>
              </a:spcAft>
              <a:buSzPts val="2400"/>
              <a:buChar char="●"/>
            </a:pPr>
            <a:r>
              <a:rPr lang="en-US" sz="2400"/>
              <a:t>Not deployed on critical IOCs where access security is used.</a:t>
            </a:r>
            <a:endParaRPr sz="2400"/>
          </a:p>
          <a:p>
            <a:pPr indent="-381000" lvl="0" marL="457200">
              <a:spcBef>
                <a:spcPts val="0"/>
              </a:spcBef>
              <a:spcAft>
                <a:spcPts val="0"/>
              </a:spcAft>
              <a:buSzPts val="2400"/>
              <a:buChar char="●"/>
            </a:pPr>
            <a:r>
              <a:rPr lang="en-US" sz="2400"/>
              <a:t>Primarily for higher level data aggregation and analysis.</a:t>
            </a:r>
            <a:endParaRPr sz="2400"/>
          </a:p>
          <a:p>
            <a:pPr indent="0" lvl="0" marL="0">
              <a:spcBef>
                <a:spcPts val="400"/>
              </a:spcBef>
              <a:spcAft>
                <a:spcPts val="0"/>
              </a:spcAft>
              <a:buNone/>
            </a:pPr>
            <a:r>
              <a:t/>
            </a:r>
            <a:endParaRPr/>
          </a:p>
          <a:p>
            <a:pPr indent="0" lvl="0" marL="0">
              <a:spcBef>
                <a:spcPts val="400"/>
              </a:spcBef>
              <a:spcAft>
                <a:spcPts val="0"/>
              </a:spcAft>
              <a:buNone/>
            </a:pPr>
            <a:r>
              <a:rPr lang="en-US"/>
              <a:t> SLAC is also working towards LCLS2 where we plan to utilize PVAccess extensively.</a:t>
            </a:r>
            <a:endParaRPr/>
          </a:p>
          <a:p>
            <a:pPr indent="0" lvl="0" marL="0">
              <a:spcBef>
                <a:spcPts val="400"/>
              </a:spcBef>
              <a:spcAft>
                <a:spcPts val="0"/>
              </a:spcAft>
              <a:buNone/>
            </a:pPr>
            <a:r>
              <a:rPr lang="en-US"/>
              <a:t>To that end, we’re working on defining requirements for PVA Gateway improvements to allow PVAccess to be utilized between subnets with configurable access security.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US"/>
              <a:t>EPICS V4 Gateway Requirements document</a:t>
            </a:r>
            <a:endParaRPr/>
          </a:p>
        </p:txBody>
      </p:sp>
      <p:sp>
        <p:nvSpPr>
          <p:cNvPr id="87" name="Shape 87"/>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0" lvl="0" marL="0">
              <a:spcBef>
                <a:spcPts val="400"/>
              </a:spcBef>
              <a:spcAft>
                <a:spcPts val="0"/>
              </a:spcAft>
              <a:buNone/>
            </a:pPr>
            <a:r>
              <a:rPr lang="en-US"/>
              <a:t>Thanks to the efforts of Ralph Lange and the EPICS V4 Working Group, we have an existing requirements document which served as an excellent reference and baseline for our discussions.</a:t>
            </a:r>
            <a:endParaRPr/>
          </a:p>
          <a:p>
            <a:pPr indent="0" lvl="0" marL="0" rtl="0" algn="ctr">
              <a:lnSpc>
                <a:spcPct val="115000"/>
              </a:lnSpc>
              <a:spcBef>
                <a:spcPts val="0"/>
              </a:spcBef>
              <a:spcAft>
                <a:spcPts val="0"/>
              </a:spcAft>
              <a:buClr>
                <a:schemeClr val="dk1"/>
              </a:buClr>
              <a:buSzPts val="1100"/>
              <a:buFont typeface="Arial"/>
              <a:buNone/>
            </a:pPr>
            <a:r>
              <a:rPr lang="en-US" sz="2400" u="sng">
                <a:solidFill>
                  <a:schemeClr val="hlink"/>
                </a:solidFill>
                <a:hlinkClick r:id="rId3"/>
              </a:rPr>
              <a:t>http://epics-pvdata.sourceforge.net/doc/pvGateway/requirements.html</a:t>
            </a:r>
            <a:endParaRPr sz="2400"/>
          </a:p>
          <a:p>
            <a:pPr indent="0" lvl="0" marL="0" rtl="0">
              <a:lnSpc>
                <a:spcPct val="115000"/>
              </a:lnSpc>
              <a:spcBef>
                <a:spcPts val="0"/>
              </a:spcBef>
              <a:spcAft>
                <a:spcPts val="0"/>
              </a:spcAft>
              <a:buClr>
                <a:schemeClr val="dk1"/>
              </a:buClr>
              <a:buSzPts val="1100"/>
              <a:buFont typeface="Arial"/>
              <a:buNone/>
            </a:pPr>
            <a:r>
              <a:t/>
            </a:r>
            <a:endParaRPr sz="2400"/>
          </a:p>
          <a:p>
            <a:pPr indent="0" lvl="0" marL="0" rtl="0">
              <a:lnSpc>
                <a:spcPct val="115000"/>
              </a:lnSpc>
              <a:spcBef>
                <a:spcPts val="0"/>
              </a:spcBef>
              <a:spcAft>
                <a:spcPts val="0"/>
              </a:spcAft>
              <a:buClr>
                <a:schemeClr val="dk1"/>
              </a:buClr>
              <a:buSzPts val="1100"/>
              <a:buFont typeface="Arial"/>
              <a:buNone/>
            </a:pPr>
            <a:r>
              <a:rPr lang="en-US"/>
              <a:t>We would also like to thank Michael Davidsaver for his work on the pva2pva module which provides qsrv and p2p which implements most of the features from the V4 Gateway requirements.</a:t>
            </a:r>
            <a:endParaRPr/>
          </a:p>
          <a:p>
            <a:pPr indent="0" lvl="0" marL="0" rtl="0">
              <a:lnSpc>
                <a:spcPct val="115000"/>
              </a:lnSpc>
              <a:spcBef>
                <a:spcPts val="0"/>
              </a:spcBef>
              <a:spcAft>
                <a:spcPts val="0"/>
              </a:spcAft>
              <a:buClr>
                <a:schemeClr val="dk1"/>
              </a:buClr>
              <a:buSzPts val="11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PVAccess Production Requirements</a:t>
            </a:r>
            <a:endParaRPr/>
          </a:p>
        </p:txBody>
      </p:sp>
      <p:sp>
        <p:nvSpPr>
          <p:cNvPr id="93" name="Shape 93"/>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0" lvl="0" marL="0" rtl="0">
              <a:spcBef>
                <a:spcPts val="400"/>
              </a:spcBef>
              <a:spcAft>
                <a:spcPts val="0"/>
              </a:spcAft>
              <a:buNone/>
            </a:pPr>
            <a:r>
              <a:rPr lang="en-US"/>
              <a:t>Broader production use of PVAccess at SLAC will require:</a:t>
            </a:r>
            <a:endParaRPr/>
          </a:p>
          <a:p>
            <a:pPr indent="-317500" lvl="0" marL="457200" rtl="0">
              <a:spcBef>
                <a:spcPts val="400"/>
              </a:spcBef>
              <a:spcAft>
                <a:spcPts val="0"/>
              </a:spcAft>
              <a:buSzPts val="1400"/>
              <a:buChar char="●"/>
            </a:pPr>
            <a:r>
              <a:rPr lang="en-US"/>
              <a:t>PVAccess between subnets via PVA gateway proxy</a:t>
            </a:r>
            <a:endParaRPr/>
          </a:p>
          <a:p>
            <a:pPr indent="-317500" lvl="0" marL="457200" rtl="0">
              <a:spcBef>
                <a:spcPts val="0"/>
              </a:spcBef>
              <a:spcAft>
                <a:spcPts val="0"/>
              </a:spcAft>
              <a:buClr>
                <a:schemeClr val="dk1"/>
              </a:buClr>
              <a:buSzPts val="1400"/>
              <a:buChar char="●"/>
            </a:pPr>
            <a:r>
              <a:rPr lang="en-US">
                <a:solidFill>
                  <a:schemeClr val="dk1"/>
                </a:solidFill>
              </a:rPr>
              <a:t>Access Security on IOCs and on gateway</a:t>
            </a:r>
            <a:endParaRPr>
              <a:solidFill>
                <a:schemeClr val="dk1"/>
              </a:solidFill>
            </a:endParaRPr>
          </a:p>
          <a:p>
            <a:pPr indent="-317500" lvl="0" marL="457200" rtl="0">
              <a:spcBef>
                <a:spcPts val="0"/>
              </a:spcBef>
              <a:spcAft>
                <a:spcPts val="0"/>
              </a:spcAft>
              <a:buClr>
                <a:schemeClr val="dk1"/>
              </a:buClr>
              <a:buSzPts val="1400"/>
              <a:buChar char="●"/>
            </a:pPr>
            <a:r>
              <a:rPr lang="en-US">
                <a:solidFill>
                  <a:schemeClr val="dk1"/>
                </a:solidFill>
              </a:rPr>
              <a:t>Testing for stable reliable performance under load</a:t>
            </a:r>
            <a:endParaRPr>
              <a:solidFill>
                <a:schemeClr val="dk1"/>
              </a:solidFill>
            </a:endParaRPr>
          </a:p>
          <a:p>
            <a:pPr indent="-317500" lvl="0" marL="457200" rtl="0">
              <a:spcBef>
                <a:spcPts val="0"/>
              </a:spcBef>
              <a:spcAft>
                <a:spcPts val="0"/>
              </a:spcAft>
              <a:buSzPts val="1400"/>
              <a:buChar char="●"/>
            </a:pPr>
            <a:r>
              <a:rPr lang="en-US"/>
              <a:t>Diagnostic PVs</a:t>
            </a:r>
            <a:endParaRPr/>
          </a:p>
          <a:p>
            <a:pPr indent="-317500" lvl="0" marL="457200" rtl="0">
              <a:spcBef>
                <a:spcPts val="0"/>
              </a:spcBef>
              <a:spcAft>
                <a:spcPts val="0"/>
              </a:spcAft>
              <a:buSzPts val="1400"/>
              <a:buChar char="●"/>
            </a:pPr>
            <a:r>
              <a:rPr lang="en-US"/>
              <a:t>Logging, including Put Logs</a:t>
            </a:r>
            <a:endParaRPr/>
          </a:p>
          <a:p>
            <a:pPr indent="-317500" lvl="0" marL="457200" rtl="0">
              <a:spcBef>
                <a:spcPts val="0"/>
              </a:spcBef>
              <a:spcAft>
                <a:spcPts val="0"/>
              </a:spcAft>
              <a:buSzPts val="1400"/>
              <a:buChar char="●"/>
            </a:pPr>
            <a:r>
              <a:rPr lang="en-US"/>
              <a:t>Documentation</a:t>
            </a:r>
            <a:endParaRPr/>
          </a:p>
          <a:p>
            <a:pPr indent="-317500" lvl="0" marL="457200" rtl="0">
              <a:spcBef>
                <a:spcPts val="0"/>
              </a:spcBef>
              <a:spcAft>
                <a:spcPts val="0"/>
              </a:spcAft>
              <a:buSzPts val="1400"/>
              <a:buChar char="●"/>
            </a:pPr>
            <a:r>
              <a:rPr lang="en-US"/>
              <a:t>Configurable bandwidth limits by channel name</a:t>
            </a:r>
            <a:endParaRPr/>
          </a:p>
          <a:p>
            <a:pPr indent="-317500" lvl="0" marL="457200">
              <a:spcBef>
                <a:spcPts val="0"/>
              </a:spcBef>
              <a:spcAft>
                <a:spcPts val="0"/>
              </a:spcAft>
              <a:buSzPts val="1400"/>
              <a:buChar char="●"/>
            </a:pPr>
            <a:r>
              <a:rPr lang="en-US"/>
              <a:t>Performance enhancements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Access Security</a:t>
            </a:r>
            <a:endParaRPr/>
          </a:p>
        </p:txBody>
      </p:sp>
      <p:sp>
        <p:nvSpPr>
          <p:cNvPr id="99" name="Shape 99"/>
          <p:cNvSpPr txBox="1"/>
          <p:nvPr>
            <p:ph idx="1" type="body"/>
          </p:nvPr>
        </p:nvSpPr>
        <p:spPr>
          <a:xfrm>
            <a:off x="284225" y="1768650"/>
            <a:ext cx="12491400" cy="7204200"/>
          </a:xfrm>
          <a:prstGeom prst="rect">
            <a:avLst/>
          </a:prstGeom>
        </p:spPr>
        <p:txBody>
          <a:bodyPr anchorCtr="0" anchor="t" bIns="91425" lIns="91425" spcFirstLastPara="1" rIns="91425" wrap="square" tIns="91425">
            <a:noAutofit/>
          </a:bodyPr>
          <a:lstStyle/>
          <a:p>
            <a:pPr indent="0" lvl="0" marL="0">
              <a:spcBef>
                <a:spcPts val="400"/>
              </a:spcBef>
              <a:spcAft>
                <a:spcPts val="0"/>
              </a:spcAft>
              <a:buNone/>
            </a:pPr>
            <a:r>
              <a:rPr lang="en-US" sz="3600"/>
              <a:t>SLAC expects there will be several years of overlap where we need to support both CA and PVA.</a:t>
            </a:r>
            <a:endParaRPr sz="3600"/>
          </a:p>
          <a:p>
            <a:pPr indent="-457200" lvl="0" marL="457200" rtl="0">
              <a:spcBef>
                <a:spcPts val="400"/>
              </a:spcBef>
              <a:spcAft>
                <a:spcPts val="0"/>
              </a:spcAft>
              <a:buSzPts val="3600"/>
              <a:buChar char="●"/>
            </a:pPr>
            <a:r>
              <a:rPr lang="en-US" sz="3600"/>
              <a:t>An IOC SecurityPlugin is required for pvAccess which works with the existing EPICS Access Security and utilizes the same access security configuration files.</a:t>
            </a:r>
            <a:endParaRPr sz="3600"/>
          </a:p>
          <a:p>
            <a:pPr indent="-457200" lvl="0" marL="457200" rtl="0">
              <a:spcBef>
                <a:spcPts val="0"/>
              </a:spcBef>
              <a:spcAft>
                <a:spcPts val="0"/>
              </a:spcAft>
              <a:buSzPts val="3600"/>
              <a:buChar char="●"/>
            </a:pPr>
            <a:r>
              <a:rPr lang="en-US" sz="3600"/>
              <a:t>PVA gateway requires a pvAccess SecurityPlugin that can utilize the same Access Security configuration files as the CA Gateway.</a:t>
            </a:r>
            <a:endParaRPr sz="3600"/>
          </a:p>
          <a:p>
            <a:pPr indent="-457200" lvl="0" marL="457200" rtl="0">
              <a:spcBef>
                <a:spcPts val="0"/>
              </a:spcBef>
              <a:spcAft>
                <a:spcPts val="0"/>
              </a:spcAft>
              <a:buSzPts val="3600"/>
              <a:buChar char="●"/>
            </a:pPr>
            <a:r>
              <a:rPr lang="en-US" sz="3600"/>
              <a:t>A single plugin could potentially satisfy both these requirements.</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US"/>
              <a:t>Differences vs CA </a:t>
            </a:r>
            <a:r>
              <a:rPr lang="en-US"/>
              <a:t>Access Security</a:t>
            </a:r>
            <a:endParaRPr/>
          </a:p>
        </p:txBody>
      </p:sp>
      <p:sp>
        <p:nvSpPr>
          <p:cNvPr id="105" name="Shape 105"/>
          <p:cNvSpPr txBox="1"/>
          <p:nvPr>
            <p:ph idx="1" type="body"/>
          </p:nvPr>
        </p:nvSpPr>
        <p:spPr>
          <a:xfrm>
            <a:off x="284225" y="1768650"/>
            <a:ext cx="12491400" cy="7204200"/>
          </a:xfrm>
          <a:prstGeom prst="rect">
            <a:avLst/>
          </a:prstGeom>
        </p:spPr>
        <p:txBody>
          <a:bodyPr anchorCtr="0" anchor="t" bIns="91425" lIns="91425" spcFirstLastPara="1" rIns="91425" wrap="square" tIns="91425">
            <a:noAutofit/>
          </a:bodyPr>
          <a:lstStyle/>
          <a:p>
            <a:pPr indent="-419100" lvl="0" marL="457200" rtl="0">
              <a:spcBef>
                <a:spcPts val="400"/>
              </a:spcBef>
              <a:spcAft>
                <a:spcPts val="0"/>
              </a:spcAft>
              <a:buSzPts val="3000"/>
              <a:buChar char="●"/>
            </a:pPr>
            <a:r>
              <a:rPr lang="en-US" sz="3000"/>
              <a:t>Hostname shall be derived via ipAddrToHostName().</a:t>
            </a:r>
            <a:endParaRPr sz="3000"/>
          </a:p>
          <a:p>
            <a:pPr indent="-419100" lvl="0" marL="457200" rtl="0">
              <a:spcBef>
                <a:spcPts val="0"/>
              </a:spcBef>
              <a:spcAft>
                <a:spcPts val="0"/>
              </a:spcAft>
              <a:buClr>
                <a:schemeClr val="dk1"/>
              </a:buClr>
              <a:buSzPts val="3000"/>
              <a:buChar char="●"/>
            </a:pPr>
            <a:r>
              <a:rPr lang="en-US" sz="3000">
                <a:solidFill>
                  <a:schemeClr val="dk1"/>
                </a:solidFill>
              </a:rPr>
              <a:t>Clients trusted to provide username, same as CA.  Will need a way to send username to PVA server.</a:t>
            </a:r>
            <a:endParaRPr sz="3000">
              <a:solidFill>
                <a:schemeClr val="dk1"/>
              </a:solidFill>
            </a:endParaRPr>
          </a:p>
          <a:p>
            <a:pPr indent="-419100" lvl="0" marL="457200" rtl="0">
              <a:spcBef>
                <a:spcPts val="0"/>
              </a:spcBef>
              <a:spcAft>
                <a:spcPts val="0"/>
              </a:spcAft>
              <a:buSzPts val="3000"/>
              <a:buChar char="●"/>
            </a:pPr>
            <a:r>
              <a:rPr lang="en-US" sz="3000"/>
              <a:t>Future SecurityPlugin would provide secure authentication of username.  Considering Kerberos, Java Web Tokens, and other approaches.</a:t>
            </a:r>
            <a:endParaRPr sz="3000"/>
          </a:p>
          <a:p>
            <a:pPr indent="-419100" lvl="0" marL="457200" rtl="0">
              <a:spcBef>
                <a:spcPts val="0"/>
              </a:spcBef>
              <a:spcAft>
                <a:spcPts val="0"/>
              </a:spcAft>
              <a:buSzPts val="3000"/>
              <a:buChar char="●"/>
            </a:pPr>
            <a:r>
              <a:rPr lang="en-US" sz="3000"/>
              <a:t>Extend EPICS Access Security to allow specifying UAG via posix groupname.</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Testing</a:t>
            </a:r>
            <a:endParaRPr/>
          </a:p>
        </p:txBody>
      </p:sp>
      <p:sp>
        <p:nvSpPr>
          <p:cNvPr id="111" name="Shape 111"/>
          <p:cNvSpPr txBox="1"/>
          <p:nvPr>
            <p:ph idx="1" type="body"/>
          </p:nvPr>
        </p:nvSpPr>
        <p:spPr>
          <a:xfrm>
            <a:off x="650239" y="1768652"/>
            <a:ext cx="11532600" cy="7204200"/>
          </a:xfrm>
          <a:prstGeom prst="rect">
            <a:avLst/>
          </a:prstGeom>
        </p:spPr>
        <p:txBody>
          <a:bodyPr anchorCtr="0" anchor="t" bIns="91425" lIns="91425" spcFirstLastPara="1" rIns="91425" wrap="square" tIns="91425">
            <a:noAutofit/>
          </a:bodyPr>
          <a:lstStyle/>
          <a:p>
            <a:pPr indent="-419100" lvl="0" marL="457200" rtl="0">
              <a:spcBef>
                <a:spcPts val="400"/>
              </a:spcBef>
              <a:spcAft>
                <a:spcPts val="0"/>
              </a:spcAft>
              <a:buSzPts val="3000"/>
              <a:buChar char="●"/>
            </a:pPr>
            <a:r>
              <a:rPr lang="en-US" sz="3000"/>
              <a:t>Unit tests shall be provided to verify these V4 Working Group Gateway Requirements:</a:t>
            </a:r>
            <a:endParaRPr sz="3000"/>
          </a:p>
          <a:p>
            <a:pPr indent="-381000" lvl="1" marL="914400" rtl="0">
              <a:spcBef>
                <a:spcPts val="0"/>
              </a:spcBef>
              <a:spcAft>
                <a:spcPts val="0"/>
              </a:spcAft>
              <a:buSzPts val="2400"/>
              <a:buChar char="○"/>
            </a:pPr>
            <a:r>
              <a:rPr lang="en-US" sz="2400"/>
              <a:t>PVGW-REQ-F-001 pvAccess Client</a:t>
            </a:r>
            <a:endParaRPr sz="2400"/>
          </a:p>
          <a:p>
            <a:pPr indent="-381000" lvl="1" marL="914400" rtl="0">
              <a:spcBef>
                <a:spcPts val="0"/>
              </a:spcBef>
              <a:spcAft>
                <a:spcPts val="0"/>
              </a:spcAft>
              <a:buSzPts val="2400"/>
              <a:buChar char="○"/>
            </a:pPr>
            <a:r>
              <a:rPr lang="en-US" sz="2400"/>
              <a:t>PVGW-REQ-F-002 pvAccess Server</a:t>
            </a:r>
            <a:endParaRPr sz="2400"/>
          </a:p>
          <a:p>
            <a:pPr indent="-381000" lvl="1" marL="914400" rtl="0">
              <a:spcBef>
                <a:spcPts val="0"/>
              </a:spcBef>
              <a:spcAft>
                <a:spcPts val="0"/>
              </a:spcAft>
              <a:buClr>
                <a:schemeClr val="dk1"/>
              </a:buClr>
              <a:buSzPts val="2400"/>
              <a:buChar char="○"/>
            </a:pPr>
            <a:r>
              <a:rPr lang="en-US" sz="2400">
                <a:solidFill>
                  <a:schemeClr val="dk1"/>
                </a:solidFill>
              </a:rPr>
              <a:t>PVGW-REQ-F-101 Full pvData Support</a:t>
            </a:r>
            <a:endParaRPr sz="2400">
              <a:solidFill>
                <a:schemeClr val="dk1"/>
              </a:solidFill>
            </a:endParaRPr>
          </a:p>
          <a:p>
            <a:pPr indent="-381000" lvl="1" marL="914400" rtl="0">
              <a:spcBef>
                <a:spcPts val="0"/>
              </a:spcBef>
              <a:spcAft>
                <a:spcPts val="0"/>
              </a:spcAft>
              <a:buClr>
                <a:schemeClr val="dk1"/>
              </a:buClr>
              <a:buSzPts val="2400"/>
              <a:buChar char="○"/>
            </a:pPr>
            <a:r>
              <a:rPr lang="en-US" sz="2400">
                <a:solidFill>
                  <a:schemeClr val="dk1"/>
                </a:solidFill>
              </a:rPr>
              <a:t>PVGW-REQ-F-102 Full Normative Type Support</a:t>
            </a:r>
            <a:endParaRPr sz="2400">
              <a:solidFill>
                <a:schemeClr val="dk1"/>
              </a:solidFill>
            </a:endParaRPr>
          </a:p>
          <a:p>
            <a:pPr indent="-381000" lvl="1" marL="914400" rtl="0">
              <a:spcBef>
                <a:spcPts val="0"/>
              </a:spcBef>
              <a:spcAft>
                <a:spcPts val="0"/>
              </a:spcAft>
              <a:buClr>
                <a:schemeClr val="dk1"/>
              </a:buClr>
              <a:buSzPts val="2400"/>
              <a:buChar char="○"/>
            </a:pPr>
            <a:r>
              <a:rPr lang="en-US" sz="2400">
                <a:solidFill>
                  <a:schemeClr val="dk1"/>
                </a:solidFill>
              </a:rPr>
              <a:t>PVGW-REQ-F-141 Transparent Data Behavior</a:t>
            </a:r>
            <a:endParaRPr sz="2400">
              <a:solidFill>
                <a:schemeClr val="dk1"/>
              </a:solidFill>
            </a:endParaRPr>
          </a:p>
          <a:p>
            <a:pPr indent="-381000" lvl="1" marL="914400" rtl="0">
              <a:spcBef>
                <a:spcPts val="0"/>
              </a:spcBef>
              <a:spcAft>
                <a:spcPts val="0"/>
              </a:spcAft>
              <a:buClr>
                <a:schemeClr val="dk1"/>
              </a:buClr>
              <a:buSzPts val="2400"/>
              <a:buChar char="○"/>
            </a:pPr>
            <a:r>
              <a:rPr lang="en-US" sz="2400">
                <a:solidFill>
                  <a:schemeClr val="dk1"/>
                </a:solidFill>
              </a:rPr>
              <a:t>PVGW-REQ-F-142 Transparent Out -of-Band Behavior</a:t>
            </a:r>
            <a:endParaRPr sz="2400">
              <a:solidFill>
                <a:schemeClr val="dk1"/>
              </a:solidFill>
            </a:endParaRPr>
          </a:p>
          <a:p>
            <a:pPr indent="-381000" lvl="1" marL="914400" rtl="0">
              <a:spcBef>
                <a:spcPts val="0"/>
              </a:spcBef>
              <a:spcAft>
                <a:spcPts val="0"/>
              </a:spcAft>
              <a:buClr>
                <a:schemeClr val="dk1"/>
              </a:buClr>
              <a:buSzPts val="2400"/>
              <a:buChar char="○"/>
            </a:pPr>
            <a:r>
              <a:rPr lang="en-US" sz="2400">
                <a:solidFill>
                  <a:schemeClr val="dk1"/>
                </a:solidFill>
              </a:rPr>
              <a:t>PVGW-REQ-F-143 Transparent Timeout Behavior</a:t>
            </a:r>
            <a:endParaRPr sz="2400"/>
          </a:p>
          <a:p>
            <a:pPr indent="-381000" lvl="1" marL="914400" rtl="0">
              <a:spcBef>
                <a:spcPts val="0"/>
              </a:spcBef>
              <a:spcAft>
                <a:spcPts val="0"/>
              </a:spcAft>
              <a:buClr>
                <a:schemeClr val="dk1"/>
              </a:buClr>
              <a:buSzPts val="2400"/>
              <a:buChar char="○"/>
            </a:pPr>
            <a:r>
              <a:rPr lang="en-US" sz="2400">
                <a:solidFill>
                  <a:schemeClr val="dk1"/>
                </a:solidFill>
              </a:rPr>
              <a:t>PVGW-REQ-F-151 Name Server</a:t>
            </a:r>
            <a:endParaRPr sz="2400">
              <a:solidFill>
                <a:schemeClr val="dk1"/>
              </a:solidFill>
            </a:endParaRPr>
          </a:p>
          <a:p>
            <a:pPr indent="-381000" lvl="1" marL="914400" rtl="0">
              <a:spcBef>
                <a:spcPts val="0"/>
              </a:spcBef>
              <a:spcAft>
                <a:spcPts val="0"/>
              </a:spcAft>
              <a:buClr>
                <a:schemeClr val="dk1"/>
              </a:buClr>
              <a:buSzPts val="2400"/>
              <a:buChar char="○"/>
            </a:pPr>
            <a:r>
              <a:rPr lang="en-US" sz="2400">
                <a:solidFill>
                  <a:schemeClr val="dk1"/>
                </a:solidFill>
              </a:rPr>
              <a:t>PVGW-REQ-F-161 Connection Cache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US"/>
              <a:t>Testing</a:t>
            </a:r>
            <a:endParaRPr/>
          </a:p>
        </p:txBody>
      </p:sp>
      <p:sp>
        <p:nvSpPr>
          <p:cNvPr id="117" name="Shape 117"/>
          <p:cNvSpPr txBox="1"/>
          <p:nvPr>
            <p:ph idx="1" type="body"/>
          </p:nvPr>
        </p:nvSpPr>
        <p:spPr>
          <a:xfrm>
            <a:off x="329100" y="1768650"/>
            <a:ext cx="12297000" cy="7204200"/>
          </a:xfrm>
          <a:prstGeom prst="rect">
            <a:avLst/>
          </a:prstGeom>
        </p:spPr>
        <p:txBody>
          <a:bodyPr anchorCtr="0" anchor="t" bIns="91425" lIns="91425" spcFirstLastPara="1" rIns="91425" wrap="square" tIns="91425">
            <a:noAutofit/>
          </a:bodyPr>
          <a:lstStyle/>
          <a:p>
            <a:pPr indent="-381000" lvl="0" marL="457200" rtl="0">
              <a:spcBef>
                <a:spcPts val="400"/>
              </a:spcBef>
              <a:spcAft>
                <a:spcPts val="0"/>
              </a:spcAft>
              <a:buSzPts val="2400"/>
              <a:buChar char="●"/>
            </a:pPr>
            <a:r>
              <a:rPr lang="en-US" sz="2400"/>
              <a:t>Test plans shall be documented and executed to verify these V4 Working Group Gateway Requirements</a:t>
            </a:r>
            <a:endParaRPr sz="2400"/>
          </a:p>
          <a:p>
            <a:pPr indent="-381000" lvl="1" marL="914400" rtl="0">
              <a:spcBef>
                <a:spcPts val="0"/>
              </a:spcBef>
              <a:spcAft>
                <a:spcPts val="0"/>
              </a:spcAft>
              <a:buSzPts val="2400"/>
              <a:buChar char="○"/>
            </a:pPr>
            <a:r>
              <a:rPr lang="en-US" sz="2400"/>
              <a:t>PVGW-REQ-F-021 Configurable Server Side Network Binding</a:t>
            </a:r>
            <a:endParaRPr sz="2400">
              <a:solidFill>
                <a:schemeClr val="dk1"/>
              </a:solidFill>
            </a:endParaRPr>
          </a:p>
          <a:p>
            <a:pPr indent="-381000" lvl="0" marL="457200" rtl="0">
              <a:spcBef>
                <a:spcPts val="0"/>
              </a:spcBef>
              <a:spcAft>
                <a:spcPts val="0"/>
              </a:spcAft>
              <a:buSzPts val="2400"/>
              <a:buChar char="●"/>
            </a:pPr>
            <a:r>
              <a:rPr lang="en-US" sz="2400"/>
              <a:t>Test plans shall be documented and executed to verify gateway performance and operation under bottleneck conditions.  Update rates can slow but new connections must still succeed.</a:t>
            </a:r>
            <a:endParaRPr sz="2400"/>
          </a:p>
          <a:p>
            <a:pPr indent="-381000" lvl="1" marL="914400" rtl="0">
              <a:spcBef>
                <a:spcPts val="0"/>
              </a:spcBef>
              <a:spcAft>
                <a:spcPts val="0"/>
              </a:spcAft>
              <a:buSzPts val="2400"/>
              <a:buChar char="○"/>
            </a:pPr>
            <a:r>
              <a:rPr lang="en-US" sz="2400"/>
              <a:t>Bandwidth to internal PVA servers exceeding network adapter capacity.</a:t>
            </a:r>
            <a:endParaRPr sz="2400"/>
          </a:p>
          <a:p>
            <a:pPr indent="-381000" lvl="2" marL="1371600" rtl="0">
              <a:spcBef>
                <a:spcPts val="0"/>
              </a:spcBef>
              <a:spcAft>
                <a:spcPts val="0"/>
              </a:spcAft>
              <a:buSzPts val="2400"/>
              <a:buChar char="■"/>
            </a:pPr>
            <a:r>
              <a:rPr lang="en-US" sz="2400"/>
              <a:t>Ex: Monitoring numerous large arrays with high update rates</a:t>
            </a:r>
            <a:endParaRPr sz="2400"/>
          </a:p>
          <a:p>
            <a:pPr indent="-381000" lvl="1" marL="914400" rtl="0">
              <a:spcBef>
                <a:spcPts val="0"/>
              </a:spcBef>
              <a:spcAft>
                <a:spcPts val="0"/>
              </a:spcAft>
              <a:buClr>
                <a:schemeClr val="dk1"/>
              </a:buClr>
              <a:buSzPts val="2400"/>
              <a:buChar char="○"/>
            </a:pPr>
            <a:r>
              <a:rPr lang="en-US" sz="2400">
                <a:solidFill>
                  <a:schemeClr val="dk1"/>
                </a:solidFill>
              </a:rPr>
              <a:t>Bandwidth to external PVA clients exceeding network adapter capacity.</a:t>
            </a:r>
            <a:endParaRPr sz="2400">
              <a:solidFill>
                <a:schemeClr val="dk1"/>
              </a:solidFill>
            </a:endParaRPr>
          </a:p>
          <a:p>
            <a:pPr indent="-381000" lvl="2" marL="1371600" rtl="0">
              <a:spcBef>
                <a:spcPts val="0"/>
              </a:spcBef>
              <a:spcAft>
                <a:spcPts val="0"/>
              </a:spcAft>
              <a:buClr>
                <a:schemeClr val="dk1"/>
              </a:buClr>
              <a:buSzPts val="2400"/>
              <a:buChar char="■"/>
            </a:pPr>
            <a:r>
              <a:rPr lang="en-US" sz="2400">
                <a:solidFill>
                  <a:schemeClr val="dk1"/>
                </a:solidFill>
              </a:rPr>
              <a:t>Ex: Numerous clients monitoring the same large array with a high update rate.</a:t>
            </a:r>
            <a:endParaRPr sz="2400">
              <a:solidFill>
                <a:schemeClr val="dk1"/>
              </a:solidFill>
            </a:endParaRPr>
          </a:p>
          <a:p>
            <a:pPr indent="-381000" lvl="1" marL="914400" rtl="0">
              <a:spcBef>
                <a:spcPts val="0"/>
              </a:spcBef>
              <a:spcAft>
                <a:spcPts val="0"/>
              </a:spcAft>
              <a:buClr>
                <a:schemeClr val="dk1"/>
              </a:buClr>
              <a:buSzPts val="2400"/>
              <a:buChar char="○"/>
            </a:pPr>
            <a:r>
              <a:rPr lang="en-US" sz="2400">
                <a:solidFill>
                  <a:schemeClr val="dk1"/>
                </a:solidFill>
              </a:rPr>
              <a:t>Test performance when CPU capacity is the bottleneck.</a:t>
            </a:r>
            <a:endParaRPr sz="2400">
              <a:solidFill>
                <a:schemeClr val="dk1"/>
              </a:solidFill>
            </a:endParaRPr>
          </a:p>
          <a:p>
            <a:pPr indent="-381000" lvl="2" marL="1371600" rtl="0">
              <a:spcBef>
                <a:spcPts val="0"/>
              </a:spcBef>
              <a:spcAft>
                <a:spcPts val="0"/>
              </a:spcAft>
              <a:buClr>
                <a:schemeClr val="dk1"/>
              </a:buClr>
              <a:buSzPts val="2400"/>
              <a:buChar char="■"/>
            </a:pPr>
            <a:r>
              <a:rPr lang="en-US" sz="2400">
                <a:solidFill>
                  <a:schemeClr val="dk1"/>
                </a:solidFill>
              </a:rPr>
              <a:t>Ex: Load testing with clients and servers on the same host as the gateway.</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642591" y="183595"/>
            <a:ext cx="11525100" cy="1071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US"/>
              <a:t>Diagnostics</a:t>
            </a:r>
            <a:endParaRPr/>
          </a:p>
        </p:txBody>
      </p:sp>
      <p:sp>
        <p:nvSpPr>
          <p:cNvPr id="123" name="Shape 123"/>
          <p:cNvSpPr txBox="1"/>
          <p:nvPr>
            <p:ph idx="1" type="body"/>
          </p:nvPr>
        </p:nvSpPr>
        <p:spPr>
          <a:xfrm>
            <a:off x="417275" y="1768650"/>
            <a:ext cx="12126900" cy="7698000"/>
          </a:xfrm>
          <a:prstGeom prst="rect">
            <a:avLst/>
          </a:prstGeom>
        </p:spPr>
        <p:txBody>
          <a:bodyPr anchorCtr="0" anchor="t" bIns="91425" lIns="91425" spcFirstLastPara="1" rIns="91425" wrap="square" tIns="91425">
            <a:noAutofit/>
          </a:bodyPr>
          <a:lstStyle/>
          <a:p>
            <a:pPr indent="-381000" lvl="0" marL="457200" rtl="0">
              <a:spcBef>
                <a:spcPts val="400"/>
              </a:spcBef>
              <a:spcAft>
                <a:spcPts val="0"/>
              </a:spcAft>
              <a:buSzPts val="2400"/>
              <a:buChar char="●"/>
            </a:pPr>
            <a:r>
              <a:rPr lang="en-US" sz="2400"/>
              <a:t>PVGW-REQ-I-001 Statistics Data</a:t>
            </a:r>
            <a:endParaRPr sz="2400"/>
          </a:p>
          <a:p>
            <a:pPr indent="-381000" lvl="1" marL="914400" rtl="0">
              <a:spcBef>
                <a:spcPts val="0"/>
              </a:spcBef>
              <a:spcAft>
                <a:spcPts val="0"/>
              </a:spcAft>
              <a:buSzPts val="2400"/>
              <a:buChar char="○"/>
            </a:pPr>
            <a:r>
              <a:rPr lang="en-US" sz="2400"/>
              <a:t>V4 WG Text: The Gateway should provide statistical and performance data s pvData NT structures.</a:t>
            </a:r>
            <a:endParaRPr sz="2400"/>
          </a:p>
          <a:p>
            <a:pPr indent="-381000" lvl="1" marL="9144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SLAC Requirement: Diagnostics PV’s shall include at least the following:</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EPICS style alarm limits, severity and status for each PV</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Number of client side PVA connections</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Number of server side PVA connections</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Total client bandwidth</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Total server bandwidth</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CPU usage</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Memory usage</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Thread count for both client side and server side</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Client side server list w/ bandwidth for each server</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Client side PV list w/ bandwidth for each PV</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Server side client list w/ bandwidth for each client</a:t>
            </a:r>
            <a:endParaRPr sz="2400">
              <a:solidFill>
                <a:schemeClr val="dk1"/>
              </a:solidFill>
              <a:latin typeface="Arial"/>
              <a:ea typeface="Arial"/>
              <a:cs typeface="Arial"/>
              <a:sym typeface="Arial"/>
            </a:endParaRPr>
          </a:p>
          <a:p>
            <a:pPr indent="-381000" lvl="2" marL="13716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Server side PV list per client w/ bandwidth for each PV</a:t>
            </a:r>
            <a:endParaRPr sz="2400">
              <a:solidFill>
                <a:schemeClr val="dk1"/>
              </a:solidFill>
              <a:latin typeface="Arial"/>
              <a:ea typeface="Arial"/>
              <a:cs typeface="Arial"/>
              <a:sym typeface="Arial"/>
            </a:endParaRPr>
          </a:p>
          <a:p>
            <a:pPr indent="-381000" lvl="0" marL="457200"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PVGW-REQ-I-002 Network Binding for diagnostic PVs</a:t>
            </a:r>
            <a:endParaRPr sz="24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