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0" r:id="rId3"/>
    <p:sldId id="440" r:id="rId4"/>
    <p:sldId id="464" r:id="rId5"/>
    <p:sldId id="456" r:id="rId6"/>
    <p:sldId id="461" r:id="rId7"/>
    <p:sldId id="463" r:id="rId8"/>
    <p:sldId id="457" r:id="rId9"/>
    <p:sldId id="458" r:id="rId10"/>
    <p:sldId id="459" r:id="rId11"/>
    <p:sldId id="465" r:id="rId12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BD3"/>
    <a:srgbClr val="3990D7"/>
    <a:srgbClr val="C2FDA1"/>
    <a:srgbClr val="907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223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16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388" y="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B7DA-9BDA-4466-8C06-12A34896D41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AC049-FB88-4BE9-9BCD-221DDCE6E38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158C-A1A0-4939-80D3-8815D63D3EFC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2D034-32CC-43C6-AC0B-6236D23D90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0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8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4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0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50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3563888" y="188640"/>
            <a:ext cx="52798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/>
            <a:endParaRPr lang="fr-FR" sz="4000" b="0" i="0" u="none" strike="noStrike" kern="1200" cap="all" baseline="0" dirty="0" smtClean="0">
              <a:solidFill>
                <a:srgbClr val="5F5F5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4000" b="1" kern="1200" cap="all" baseline="0" dirty="0" smtClean="0">
                <a:solidFill>
                  <a:srgbClr val="5F5F5F"/>
                </a:solidFill>
                <a:effectLst/>
                <a:latin typeface="+mj-lt"/>
                <a:ea typeface="+mj-ea"/>
                <a:cs typeface="+mj-cs"/>
              </a:rPr>
              <a:t>Generate OPI from AutoCAD (DFX)</a:t>
            </a:r>
            <a:endParaRPr lang="en-US" sz="4000" b="0" i="0" u="none" strike="noStrike" kern="1200" cap="all" baseline="0" dirty="0" smtClean="0">
              <a:solidFill>
                <a:srgbClr val="5F5F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8" y="6554787"/>
            <a:ext cx="26642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pic>
        <p:nvPicPr>
          <p:cNvPr id="17" name="Picture 4" descr="CEA_logo_Hau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8" y="6261327"/>
            <a:ext cx="803683" cy="567645"/>
          </a:xfrm>
          <a:prstGeom prst="rect">
            <a:avLst/>
          </a:prstGeom>
          <a:noFill/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6660582" y="6554787"/>
            <a:ext cx="226434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900" baseline="0" noProof="0" dirty="0" smtClean="0">
                <a:solidFill>
                  <a:srgbClr val="5F5F5F"/>
                </a:solidFill>
              </a:rPr>
              <a:t>EPICS meeting – June 2018 </a:t>
            </a:r>
            <a:r>
              <a:rPr lang="en-US" sz="900" baseline="0" noProof="0" dirty="0" smtClean="0">
                <a:solidFill>
                  <a:srgbClr val="5F5F5F"/>
                </a:solidFill>
                <a:cs typeface="Arial" charset="0"/>
              </a:rPr>
              <a:t>–</a:t>
            </a:r>
            <a:r>
              <a:rPr lang="en-US" sz="900" baseline="0" noProof="0" dirty="0" smtClean="0">
                <a:solidFill>
                  <a:srgbClr val="5F5F5F"/>
                </a:solidFill>
              </a:rPr>
              <a:t> </a:t>
            </a:r>
            <a:fld id="{090FC774-CC27-44EE-ADB1-3D08C97479C3}" type="slidenum">
              <a:rPr lang="en-US" sz="900" baseline="0" noProof="0" smtClean="0">
                <a:solidFill>
                  <a:srgbClr val="5F5F5F"/>
                </a:solidFill>
              </a:rPr>
              <a:pPr algn="r" eaLnBrk="0" hangingPunct="0">
                <a:spcBef>
                  <a:spcPct val="0"/>
                </a:spcBef>
                <a:defRPr/>
              </a:pPr>
              <a:t>‹N°›</a:t>
            </a:fld>
            <a:endParaRPr lang="en-US" sz="900" baseline="0" noProof="0" dirty="0">
              <a:solidFill>
                <a:srgbClr val="5F5F5F"/>
              </a:solidFill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e 20"/>
          <p:cNvGrpSpPr/>
          <p:nvPr userDrawn="1"/>
        </p:nvGrpSpPr>
        <p:grpSpPr>
          <a:xfrm>
            <a:off x="1" y="2825"/>
            <a:ext cx="3347864" cy="6855175"/>
            <a:chOff x="1" y="-12700"/>
            <a:chExt cx="3347864" cy="6870700"/>
          </a:xfrm>
        </p:grpSpPr>
        <p:pic>
          <p:nvPicPr>
            <p:cNvPr id="23" name="Picture 2" descr="S:\CHARTE - LOGOS 2012\Fond dégradé Logo CEA 2012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-12700"/>
              <a:ext cx="3347864" cy="6870700"/>
            </a:xfrm>
            <a:prstGeom prst="rect">
              <a:avLst/>
            </a:prstGeom>
            <a:noFill/>
          </p:spPr>
        </p:pic>
        <p:pic>
          <p:nvPicPr>
            <p:cNvPr id="24" name="Picture 3" descr="S:\CHARTE - LOGOS 2012\Logo\Logo anglais\CEA_GB_logotype_4c_defonce.png"/>
            <p:cNvPicPr>
              <a:picLocks noChangeAspect="1" noChangeArrowheads="1"/>
            </p:cNvPicPr>
            <p:nvPr userDrawn="1"/>
          </p:nvPicPr>
          <p:blipFill rotWithShape="1">
            <a:blip r:embed="rId4" cstate="print"/>
            <a:srcRect t="14042" b="16316"/>
            <a:stretch/>
          </p:blipFill>
          <p:spPr bwMode="auto">
            <a:xfrm>
              <a:off x="72008" y="251077"/>
              <a:ext cx="3203848" cy="1816280"/>
            </a:xfrm>
            <a:prstGeom prst="rect">
              <a:avLst/>
            </a:prstGeom>
            <a:noFill/>
          </p:spPr>
        </p:pic>
      </p:grpSp>
      <p:sp>
        <p:nvSpPr>
          <p:cNvPr id="22" name="ZoneTexte 21"/>
          <p:cNvSpPr txBox="1"/>
          <p:nvPr userDrawn="1"/>
        </p:nvSpPr>
        <p:spPr>
          <a:xfrm>
            <a:off x="1412032" y="6247080"/>
            <a:ext cx="936104" cy="26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Picture 4" descr="\\Dapdc5\wabdelma\My Documents\My Pictures\logoirfu02bleu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2" y="2204864"/>
            <a:ext cx="15951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texte 8"/>
          <p:cNvSpPr>
            <a:spLocks noGrp="1"/>
          </p:cNvSpPr>
          <p:nvPr userDrawn="1">
            <p:ph type="body" sz="quarter" idx="13"/>
          </p:nvPr>
        </p:nvSpPr>
        <p:spPr>
          <a:xfrm>
            <a:off x="3851920" y="513077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lang="en-US" sz="1100" baseline="0" smtClean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62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61863" y="188640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935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8" y="6554787"/>
            <a:ext cx="26642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sp>
        <p:nvSpPr>
          <p:cNvPr id="103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986408"/>
            <a:ext cx="8258175" cy="49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6660582" y="6554787"/>
            <a:ext cx="226434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900" baseline="0" noProof="0" dirty="0" smtClean="0">
                <a:solidFill>
                  <a:srgbClr val="5F5F5F"/>
                </a:solidFill>
              </a:rPr>
              <a:t>Meeting EPICS – June 2018 </a:t>
            </a:r>
            <a:r>
              <a:rPr lang="en-US" sz="900" baseline="0" noProof="0" dirty="0" smtClean="0">
                <a:solidFill>
                  <a:srgbClr val="5F5F5F"/>
                </a:solidFill>
                <a:cs typeface="Arial" charset="0"/>
              </a:rPr>
              <a:t>–</a:t>
            </a:r>
            <a:r>
              <a:rPr lang="en-US" sz="900" baseline="0" noProof="0" dirty="0" smtClean="0">
                <a:solidFill>
                  <a:srgbClr val="5F5F5F"/>
                </a:solidFill>
              </a:rPr>
              <a:t> </a:t>
            </a:r>
            <a:fld id="{090FC774-CC27-44EE-ADB1-3D08C97479C3}" type="slidenum">
              <a:rPr lang="en-US" sz="900" baseline="0" noProof="0" smtClean="0">
                <a:solidFill>
                  <a:srgbClr val="5F5F5F"/>
                </a:solidFill>
              </a:rPr>
              <a:pPr algn="r" eaLnBrk="0" hangingPunct="0">
                <a:spcBef>
                  <a:spcPct val="0"/>
                </a:spcBef>
                <a:defRPr/>
              </a:pPr>
              <a:t>‹N°›</a:t>
            </a:fld>
            <a:endParaRPr lang="en-US" sz="900" baseline="0" noProof="0" dirty="0">
              <a:solidFill>
                <a:srgbClr val="5F5F5F"/>
              </a:solidFill>
            </a:endParaRPr>
          </a:p>
        </p:txBody>
      </p:sp>
      <p:pic>
        <p:nvPicPr>
          <p:cNvPr id="17" name="Picture 2" descr="S:\CHARTE - LOGOS 2012\Fond dégradé Logo CEA 2012.jpg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8" name="Picture 3" descr="S:\CHARTE - LOGOS 2012\Logo\Logo anglais\CEA_GB_logotype_4c_defonc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1863" y="150341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2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848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0" lang="en-US" sz="2200" b="1" i="0" u="none" strike="noStrike" kern="1200" cap="all" spc="0" normalizeH="0" baseline="0" noProof="0" dirty="0" smtClean="0">
          <a:ln>
            <a:noFill/>
          </a:ln>
          <a:solidFill>
            <a:prstClr val="white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/>
              <a:t>Lotrus</a:t>
            </a:r>
            <a:endParaRPr lang="fr-FR" dirty="0"/>
          </a:p>
        </p:txBody>
      </p:sp>
      <p:pic>
        <p:nvPicPr>
          <p:cNvPr id="5" name="Picture 2" descr="\\Dapdc5\sbastin\My Documents\dessin_bebe_a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20585"/>
            <a:ext cx="3600400" cy="37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example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0654"/>
            <a:ext cx="88677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example</a:t>
            </a:r>
            <a:endParaRPr lang="en-US" dirty="0"/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1" y="1484784"/>
            <a:ext cx="9107488" cy="4464496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Thanks for your attention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Laboratory context</a:t>
            </a:r>
          </a:p>
          <a:p>
            <a:pPr lvl="1"/>
            <a:r>
              <a:rPr lang="en-US" dirty="0" smtClean="0"/>
              <a:t>Cryogenic installation: complex drawings</a:t>
            </a:r>
          </a:p>
          <a:p>
            <a:pPr lvl="1"/>
            <a:r>
              <a:rPr lang="en-US" dirty="0" smtClean="0"/>
              <a:t>AutoCAD precis drawings</a:t>
            </a:r>
          </a:p>
          <a:p>
            <a:pPr lvl="1"/>
            <a:r>
              <a:rPr lang="en-US" dirty="0" smtClean="0"/>
              <a:t>Working on EPICS for more projects</a:t>
            </a:r>
          </a:p>
          <a:p>
            <a:pPr lvl="1"/>
            <a:r>
              <a:rPr lang="en-US" dirty="0" smtClean="0"/>
              <a:t>Part of team doesn’t know CSS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46" y="2266673"/>
            <a:ext cx="1680632" cy="172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Résultat de recherche d'images pour &quot;autocad logo 2016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7" y="2582536"/>
            <a:ext cx="2999449" cy="9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èche droite 28"/>
          <p:cNvSpPr/>
          <p:nvPr/>
        </p:nvSpPr>
        <p:spPr>
          <a:xfrm>
            <a:off x="3432578" y="2990026"/>
            <a:ext cx="852617" cy="1608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348880"/>
            <a:ext cx="931798" cy="128229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7" y="4511884"/>
            <a:ext cx="1051940" cy="105194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1" y="4511884"/>
            <a:ext cx="1051940" cy="1051940"/>
          </a:xfrm>
          <a:prstGeom prst="rect">
            <a:avLst/>
          </a:prstGeom>
        </p:spPr>
      </p:pic>
      <p:sp>
        <p:nvSpPr>
          <p:cNvPr id="33" name="Flèche vers le haut 32"/>
          <p:cNvSpPr/>
          <p:nvPr/>
        </p:nvSpPr>
        <p:spPr>
          <a:xfrm>
            <a:off x="1195503" y="3466515"/>
            <a:ext cx="322504" cy="9876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5652120" y="2707108"/>
            <a:ext cx="1542334" cy="7266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DXF2OPI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508716" y="385245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3346566" y="3164738"/>
            <a:ext cx="93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text file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5775012" y="337556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38" name="Shape 153"/>
          <p:cNvSpPr/>
          <p:nvPr/>
        </p:nvSpPr>
        <p:spPr>
          <a:xfrm>
            <a:off x="113997" y="5621561"/>
            <a:ext cx="278943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lang="en-US" sz="2400" dirty="0" smtClean="0"/>
              <a:t>PLC developer</a:t>
            </a:r>
            <a:endParaRPr lang="en-US" sz="5000" dirty="0" smtClean="0"/>
          </a:p>
        </p:txBody>
      </p:sp>
      <p:sp>
        <p:nvSpPr>
          <p:cNvPr id="4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63888" y="6554787"/>
            <a:ext cx="2664296" cy="2397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1361863" y="188640"/>
            <a:ext cx="6954553" cy="614363"/>
          </a:xfrm>
        </p:spPr>
        <p:txBody>
          <a:bodyPr/>
          <a:lstStyle/>
          <a:p>
            <a:r>
              <a:rPr lang="en-US" dirty="0" smtClean="0"/>
              <a:t>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 animation</a:t>
            </a:r>
          </a:p>
          <a:p>
            <a:pPr lvl="1"/>
            <a:r>
              <a:rPr lang="en-US" dirty="0" smtClean="0"/>
              <a:t>Custom AutoCAD block</a:t>
            </a:r>
          </a:p>
          <a:p>
            <a:endParaRPr lang="en-US" dirty="0" smtClean="0"/>
          </a:p>
          <a:p>
            <a:r>
              <a:rPr lang="en-US" dirty="0" smtClean="0"/>
              <a:t>2 types of drawings</a:t>
            </a:r>
          </a:p>
          <a:p>
            <a:pPr lvl="1"/>
            <a:r>
              <a:rPr lang="en-US" dirty="0" smtClean="0"/>
              <a:t>Widget association</a:t>
            </a:r>
          </a:p>
          <a:p>
            <a:pPr lvl="1"/>
            <a:r>
              <a:rPr lang="en-US" dirty="0" smtClean="0"/>
              <a:t>No widget association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block graph called TENDANCE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</a:t>
            </a:r>
            <a:r>
              <a:rPr lang="en-US" dirty="0" smtClean="0"/>
              <a:t>association block</a:t>
            </a:r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088232" cy="3834363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0" y="4776716"/>
            <a:ext cx="1260020" cy="129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ésultat de recherche d'images pour &quot;autocad logo 2016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3"/>
          <a:stretch/>
        </p:blipFill>
        <p:spPr bwMode="auto">
          <a:xfrm>
            <a:off x="355046" y="2094127"/>
            <a:ext cx="1152128" cy="11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rayée 11"/>
          <p:cNvSpPr/>
          <p:nvPr/>
        </p:nvSpPr>
        <p:spPr>
          <a:xfrm rot="5400000">
            <a:off x="3445113" y="3866548"/>
            <a:ext cx="792088" cy="576064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19554" t="16839" r="41929" b="53168"/>
          <a:stretch/>
        </p:blipFill>
        <p:spPr>
          <a:xfrm>
            <a:off x="1693923" y="1628800"/>
            <a:ext cx="3964903" cy="208823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5076056" y="2629446"/>
            <a:ext cx="1363158" cy="746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r="20188"/>
          <a:stretch/>
        </p:blipFill>
        <p:spPr>
          <a:xfrm>
            <a:off x="1863343" y="4592128"/>
            <a:ext cx="3795483" cy="18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</a:t>
            </a:r>
            <a:r>
              <a:rPr lang="en-US" dirty="0" smtClean="0"/>
              <a:t>association block</a:t>
            </a:r>
            <a:endParaRPr lang="en-US" dirty="0"/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74797" y="5048798"/>
            <a:ext cx="967908" cy="354218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4" y="1500528"/>
            <a:ext cx="469598" cy="137071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676193" y="4329031"/>
            <a:ext cx="372111" cy="38497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103147" y="3822501"/>
            <a:ext cx="2405740" cy="304379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194807" y="1373923"/>
            <a:ext cx="603714" cy="578389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390833" y="2570464"/>
            <a:ext cx="1077130" cy="396240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2379519" y="5504776"/>
            <a:ext cx="712218" cy="310759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9"/>
          <a:stretch>
            <a:fillRect/>
          </a:stretch>
        </p:blipFill>
        <p:spPr>
          <a:xfrm>
            <a:off x="2684538" y="3179893"/>
            <a:ext cx="429493" cy="39036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72" y="1052736"/>
            <a:ext cx="2191384" cy="5447508"/>
          </a:xfrm>
          <a:prstGeom prst="rect">
            <a:avLst/>
          </a:prstGeom>
        </p:spPr>
      </p:pic>
      <p:cxnSp>
        <p:nvCxnSpPr>
          <p:cNvPr id="19" name="Connecteur droit 18"/>
          <p:cNvCxnSpPr>
            <a:stCxn id="16" idx="3"/>
          </p:cNvCxnSpPr>
          <p:nvPr/>
        </p:nvCxnSpPr>
        <p:spPr>
          <a:xfrm>
            <a:off x="3798521" y="1663118"/>
            <a:ext cx="1425183" cy="1871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3" idx="3"/>
          </p:cNvCxnSpPr>
          <p:nvPr/>
        </p:nvCxnSpPr>
        <p:spPr>
          <a:xfrm flipV="1">
            <a:off x="1831462" y="2164819"/>
            <a:ext cx="3532626" cy="210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7" idx="3"/>
          </p:cNvCxnSpPr>
          <p:nvPr/>
        </p:nvCxnSpPr>
        <p:spPr>
          <a:xfrm>
            <a:off x="3467963" y="2768584"/>
            <a:ext cx="1896125" cy="1454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27" idx="3"/>
          </p:cNvCxnSpPr>
          <p:nvPr/>
        </p:nvCxnSpPr>
        <p:spPr>
          <a:xfrm flipV="1">
            <a:off x="3114031" y="3262600"/>
            <a:ext cx="2250057" cy="1124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5" idx="3"/>
          </p:cNvCxnSpPr>
          <p:nvPr/>
        </p:nvCxnSpPr>
        <p:spPr>
          <a:xfrm flipV="1">
            <a:off x="3508887" y="3762400"/>
            <a:ext cx="1855201" cy="2122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4" idx="3"/>
          </p:cNvCxnSpPr>
          <p:nvPr/>
        </p:nvCxnSpPr>
        <p:spPr>
          <a:xfrm>
            <a:off x="3048304" y="4521517"/>
            <a:ext cx="2310646" cy="9698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2" idx="3"/>
          </p:cNvCxnSpPr>
          <p:nvPr/>
        </p:nvCxnSpPr>
        <p:spPr>
          <a:xfrm>
            <a:off x="3242705" y="5225907"/>
            <a:ext cx="2116245" cy="5896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8" idx="3"/>
          </p:cNvCxnSpPr>
          <p:nvPr/>
        </p:nvCxnSpPr>
        <p:spPr>
          <a:xfrm>
            <a:off x="3091737" y="5660156"/>
            <a:ext cx="2267213" cy="3566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/>
          <a:srcRect l="2449" t="18272" r="84141" b="68510"/>
          <a:stretch/>
        </p:blipFill>
        <p:spPr>
          <a:xfrm>
            <a:off x="4701562" y="3854538"/>
            <a:ext cx="3512164" cy="234144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/>
          <a:srcRect l="2810" t="15961" r="84077" b="72208"/>
          <a:stretch/>
        </p:blipFill>
        <p:spPr>
          <a:xfrm>
            <a:off x="880432" y="4275991"/>
            <a:ext cx="3303890" cy="201623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l="24284" t="55682" r="37942" b="29660"/>
          <a:stretch/>
        </p:blipFill>
        <p:spPr>
          <a:xfrm>
            <a:off x="880432" y="1857890"/>
            <a:ext cx="7333294" cy="1924706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associate any drawing with a PV?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widget drawing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7380312" y="2897236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2" name="Connecteur droit avec flèche 11"/>
          <p:cNvCxnSpPr>
            <a:stCxn id="10" idx="4"/>
            <a:endCxn id="13" idx="3"/>
          </p:cNvCxnSpPr>
          <p:nvPr/>
        </p:nvCxnSpPr>
        <p:spPr>
          <a:xfrm flipH="1">
            <a:off x="6012159" y="3329284"/>
            <a:ext cx="1584177" cy="23074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12544" y="5540124"/>
            <a:ext cx="399615" cy="1931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1971156" y="3078984"/>
            <a:ext cx="528062" cy="196966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53916" y="5007885"/>
            <a:ext cx="860885" cy="2762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6" name="Connecteur droit avec flèche 15"/>
          <p:cNvCxnSpPr>
            <a:endCxn id="13" idx="1"/>
          </p:cNvCxnSpPr>
          <p:nvPr/>
        </p:nvCxnSpPr>
        <p:spPr>
          <a:xfrm>
            <a:off x="2333851" y="5113620"/>
            <a:ext cx="3278693" cy="5230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49313" y="986408"/>
            <a:ext cx="8258175" cy="2251774"/>
          </a:xfrm>
        </p:spPr>
        <p:txBody>
          <a:bodyPr/>
          <a:lstStyle/>
          <a:p>
            <a:r>
              <a:rPr lang="en-US" dirty="0" smtClean="0"/>
              <a:t>AutoCAD to OPI</a:t>
            </a:r>
          </a:p>
          <a:p>
            <a:pPr lvl="1"/>
            <a:r>
              <a:rPr lang="en-US" dirty="0" smtClean="0"/>
              <a:t>Block position is relative to the insert entity =&gt; recalculation of the position of the widget</a:t>
            </a:r>
          </a:p>
          <a:p>
            <a:pPr lvl="1"/>
            <a:r>
              <a:rPr lang="en-US" dirty="0" smtClean="0"/>
              <a:t>Eclipse plugin</a:t>
            </a:r>
          </a:p>
          <a:p>
            <a:pPr lvl="1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89" t="3726"/>
          <a:stretch/>
        </p:blipFill>
        <p:spPr>
          <a:xfrm>
            <a:off x="1440963" y="3238182"/>
            <a:ext cx="6339762" cy="127517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3131840" y="3068960"/>
            <a:ext cx="0" cy="89654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628031"/>
            <a:ext cx="3234680" cy="22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example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11646"/>
          <a:stretch/>
        </p:blipFill>
        <p:spPr>
          <a:xfrm>
            <a:off x="107504" y="1196752"/>
            <a:ext cx="8640960" cy="51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resentation_irfu_2">
  <a:themeElements>
    <a:clrScheme name="modele_presentation_irfu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presentation_irfu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presentation_irfu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59945</TotalTime>
  <Words>128</Words>
  <Application>Microsoft Office PowerPoint</Application>
  <PresentationFormat>Affichage à l'écran (4:3)</PresentationFormat>
  <Paragraphs>52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Futura Condensed</vt:lpstr>
      <vt:lpstr>modele_presentation_irfu_2</vt:lpstr>
      <vt:lpstr>Présentation PowerPoint</vt:lpstr>
      <vt:lpstr>CONTEXT</vt:lpstr>
      <vt:lpstr>Principle</vt:lpstr>
      <vt:lpstr>Principle</vt:lpstr>
      <vt:lpstr>Widget association block</vt:lpstr>
      <vt:lpstr>Widget association block</vt:lpstr>
      <vt:lpstr>Non widget drawing</vt:lpstr>
      <vt:lpstr>MISC</vt:lpstr>
      <vt:lpstr>View example</vt:lpstr>
      <vt:lpstr>View example</vt:lpstr>
      <vt:lpstr>View example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</dc:title>
  <dc:creator>LOTRUS Paul</dc:creator>
  <cp:keywords>EPICS</cp:keywords>
  <cp:lastModifiedBy>LOTRUS Paul</cp:lastModifiedBy>
  <cp:revision>754</cp:revision>
  <cp:lastPrinted>2012-01-20T12:23:10Z</cp:lastPrinted>
  <dcterms:created xsi:type="dcterms:W3CDTF">2011-11-18T15:18:49Z</dcterms:created>
  <dcterms:modified xsi:type="dcterms:W3CDTF">2018-06-13T12:57:24Z</dcterms:modified>
</cp:coreProperties>
</file>