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3" Type="http://schemas.openxmlformats.org/officeDocument/2006/relationships/extended-properties" Target="docProps/app.xml"/>
  <Relationship Id="rId2" Type="http://schemas.openxmlformats.org/package/2006/relationships/metadata/core-properties" Target="docProps/core.xml"/>
 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/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presProps" Target="presProps.xml"/>
  <Relationship Id="rId29" Type="http://schemas.openxmlformats.org/officeDocument/2006/relationships/viewProps" Target="viewProps.xml"/>
  <Relationship Id="rId3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&lt;#&gt;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1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0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1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2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3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4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5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616.pn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717.pn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818.pn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919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22.pn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020.pn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121.pn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222.pn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323.pn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424.pn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525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7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8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/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2018-06-15T13:55:51Z</dcterms:created>
  <dcterms:modified xsi:type="dcterms:W3CDTF">2018-06-15T13:55:51Z</dcterms:modified>
  <dc:title>Untitled Presentation</dc:title>
  <dc:description/>
  <dc:subject/>
  <cp:keywords/>
  <cp:category/>
</cp:coreProperties>
</file>