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5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6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7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7" r:id="rId1"/>
    <p:sldMasterId id="2147484456" r:id="rId2"/>
    <p:sldMasterId id="2147484510" r:id="rId3"/>
    <p:sldMasterId id="2147484518" r:id="rId4"/>
    <p:sldMasterId id="2147484498" r:id="rId5"/>
    <p:sldMasterId id="2147484486" r:id="rId6"/>
    <p:sldMasterId id="2147484434" r:id="rId7"/>
    <p:sldMasterId id="2147484001" r:id="rId8"/>
  </p:sldMasterIdLst>
  <p:sldIdLst>
    <p:sldId id="256" r:id="rId9"/>
    <p:sldId id="257" r:id="rId10"/>
    <p:sldId id="278" r:id="rId11"/>
    <p:sldId id="279" r:id="rId12"/>
  </p:sldIdLst>
  <p:sldSz cx="9906000" cy="6858000" type="A4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Untitled Section" id="{9470EACB-0B6B-B042-9E89-B24ABC7A6291}">
          <p14:sldIdLst>
            <p14:sldId id="256"/>
            <p14:sldId id="257"/>
            <p14:sldId id="278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79BE"/>
    <a:srgbClr val="005A9B"/>
    <a:srgbClr val="447825"/>
    <a:srgbClr val="64AF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0" autoAdjust="0"/>
    <p:restoredTop sz="94679" autoAdjust="0"/>
  </p:normalViewPr>
  <p:slideViewPr>
    <p:cSldViewPr snapToObjects="1">
      <p:cViewPr>
        <p:scale>
          <a:sx n="100" d="100"/>
          <a:sy n="100" d="100"/>
        </p:scale>
        <p:origin x="-1860" y="-31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2"/>
          <p:cNvSpPr>
            <a:spLocks noGrp="1"/>
          </p:cNvSpPr>
          <p:nvPr>
            <p:ph type="title"/>
          </p:nvPr>
        </p:nvSpPr>
        <p:spPr>
          <a:xfrm>
            <a:off x="495300" y="2996952"/>
            <a:ext cx="89154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485900" y="4509120"/>
            <a:ext cx="7124700" cy="7844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accent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983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492896"/>
            <a:ext cx="3276600" cy="2663552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276600" y="2492896"/>
            <a:ext cx="3332666" cy="2663552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52400" y="5228456"/>
            <a:ext cx="29718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408866" y="5228456"/>
            <a:ext cx="3068134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609266" y="2492896"/>
            <a:ext cx="3296734" cy="2663552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761666" y="5228456"/>
            <a:ext cx="2991934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9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0" y="2420888"/>
            <a:ext cx="8007350" cy="3413794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004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eft Pic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134100" y="2636912"/>
            <a:ext cx="3314700" cy="3341787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85800" y="2636912"/>
            <a:ext cx="4953000" cy="3341787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25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-Left Text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95800" y="2492895"/>
            <a:ext cx="4953000" cy="3413796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685800" y="2492895"/>
            <a:ext cx="3314700" cy="3413795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79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564904"/>
            <a:ext cx="4953000" cy="273556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953000" y="2564904"/>
            <a:ext cx="4953000" cy="273556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152400" y="5372472"/>
            <a:ext cx="46482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29200" y="5372472"/>
            <a:ext cx="47244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50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36911"/>
            <a:ext cx="4375150" cy="31081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2550" y="2636911"/>
            <a:ext cx="4375150" cy="31081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30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64904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A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04666"/>
            <a:ext cx="4376870" cy="2839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831" y="2564904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A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831" y="3204666"/>
            <a:ext cx="4378590" cy="2839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40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9600" y="3429000"/>
            <a:ext cx="8686800" cy="1676401"/>
          </a:xfrm>
          <a:prstGeom prst="rect">
            <a:avLst/>
          </a:prstGeom>
        </p:spPr>
        <p:txBody>
          <a:bodyPr/>
          <a:lstStyle>
            <a:lvl1pPr>
              <a:defRPr sz="4800" b="1" spc="-150">
                <a:solidFill>
                  <a:srgbClr val="005A9B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485900" y="5105401"/>
            <a:ext cx="7124700" cy="7844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005A9B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83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1065213" y="4003675"/>
            <a:ext cx="7759700" cy="1588"/>
          </a:xfrm>
          <a:prstGeom prst="line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>
            <a:off x="1065213" y="5013325"/>
            <a:ext cx="7759700" cy="1588"/>
          </a:xfrm>
          <a:prstGeom prst="line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3942184"/>
            <a:ext cx="990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r>
              <a:rPr lang="en-AU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100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39201"/>
            <a:ext cx="9906000" cy="864000"/>
          </a:xfrm>
          <a:prstGeom prst="rect">
            <a:avLst/>
          </a:prstGeom>
        </p:spPr>
        <p:txBody>
          <a:bodyPr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56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/>
          </p:cNvSpPr>
          <p:nvPr>
            <p:ph type="title"/>
          </p:nvPr>
        </p:nvSpPr>
        <p:spPr>
          <a:xfrm>
            <a:off x="495300" y="2996952"/>
            <a:ext cx="89154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812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551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836713"/>
            <a:ext cx="9906000" cy="6021288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504" y="5589240"/>
            <a:ext cx="3456384" cy="432048"/>
          </a:xfrm>
          <a:prstGeom prst="rect">
            <a:avLst/>
          </a:prstGeom>
          <a:noFill/>
          <a:ln>
            <a:noFill/>
          </a:ln>
        </p:spPr>
        <p:txBody>
          <a:bodyPr lIns="0" anchor="ctr" anchorCtr="0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0682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492896"/>
            <a:ext cx="3276600" cy="266355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276600" y="2492896"/>
            <a:ext cx="3332666" cy="266355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52400" y="5228456"/>
            <a:ext cx="2971800" cy="762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408866" y="5228456"/>
            <a:ext cx="3068134" cy="762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609266" y="2492896"/>
            <a:ext cx="3296734" cy="266355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761666" y="5228456"/>
            <a:ext cx="2991934" cy="762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065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0" y="2420888"/>
            <a:ext cx="8007350" cy="34137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80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eft Pic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134100" y="2636912"/>
            <a:ext cx="3314700" cy="334178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85800" y="2636912"/>
            <a:ext cx="4953000" cy="33417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785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-Left Text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95800" y="2492895"/>
            <a:ext cx="4953000" cy="34137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685800" y="2492895"/>
            <a:ext cx="3314700" cy="341379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423988" y="6356350"/>
            <a:ext cx="5473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8672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564904"/>
            <a:ext cx="4953000" cy="273556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953000" y="2564904"/>
            <a:ext cx="4953000" cy="273556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152400" y="5372472"/>
            <a:ext cx="4648200" cy="762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29200" y="5372472"/>
            <a:ext cx="4724400" cy="762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357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36911"/>
            <a:ext cx="4375150" cy="310817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2550" y="2636911"/>
            <a:ext cx="4375150" cy="310817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118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64904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5A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04666"/>
            <a:ext cx="4376870" cy="283912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831" y="2564904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5A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831" y="3204666"/>
            <a:ext cx="4378590" cy="283912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971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9600" y="3776463"/>
            <a:ext cx="8686800" cy="1676401"/>
          </a:xfrm>
          <a:prstGeom prst="rect">
            <a:avLst/>
          </a:prstGeom>
        </p:spPr>
        <p:txBody>
          <a:bodyPr/>
          <a:lstStyle>
            <a:lvl1pPr>
              <a:defRPr sz="4800" b="1" spc="-150">
                <a:solidFill>
                  <a:srgbClr val="005A9B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485900" y="5452864"/>
            <a:ext cx="7124700" cy="7844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005A9B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2"/>
          </p:nvPr>
        </p:nvSpPr>
        <p:spPr>
          <a:xfrm>
            <a:off x="8337550" y="6356350"/>
            <a:ext cx="118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A7D2C649-6107-0C4B-9517-5C10A57B9FBE}" type="datetimeFigureOut">
              <a:rPr lang="en-US"/>
              <a:pPr>
                <a:defRPr/>
              </a:pPr>
              <a:t>15-Jun-18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2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485900" y="4509120"/>
            <a:ext cx="7124700" cy="7844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accent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8" name="Title Placeholder 2"/>
          <p:cNvSpPr>
            <a:spLocks noGrp="1"/>
          </p:cNvSpPr>
          <p:nvPr>
            <p:ph type="title"/>
          </p:nvPr>
        </p:nvSpPr>
        <p:spPr>
          <a:xfrm>
            <a:off x="495300" y="2996952"/>
            <a:ext cx="89154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80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1065213" y="4003675"/>
            <a:ext cx="7759700" cy="1588"/>
          </a:xfrm>
          <a:prstGeom prst="line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>
            <a:off x="1065213" y="5013325"/>
            <a:ext cx="7759700" cy="1588"/>
          </a:xfrm>
          <a:prstGeom prst="line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3942184"/>
            <a:ext cx="990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r>
              <a:rPr lang="en-AU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2469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91200"/>
            <a:ext cx="9163050" cy="1470025"/>
          </a:xfrm>
        </p:spPr>
        <p:txBody>
          <a:bodyPr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950" y="3886200"/>
            <a:ext cx="767715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9853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0" y="2420888"/>
            <a:ext cx="8007350" cy="3413794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8771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eft Pic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134100" y="2636912"/>
            <a:ext cx="3314700" cy="3341787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85800" y="2636912"/>
            <a:ext cx="4953000" cy="3341787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571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-Left Text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95800" y="2492895"/>
            <a:ext cx="4953000" cy="3413796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685800" y="2492895"/>
            <a:ext cx="3314700" cy="3413795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220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492896"/>
            <a:ext cx="3276600" cy="2663552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276600" y="2492896"/>
            <a:ext cx="3332666" cy="2663552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52400" y="5228456"/>
            <a:ext cx="29718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408866" y="5228456"/>
            <a:ext cx="3068134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609266" y="2492896"/>
            <a:ext cx="3296734" cy="2663552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761666" y="5228456"/>
            <a:ext cx="2991934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237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564904"/>
            <a:ext cx="4953000" cy="273556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953000" y="2564904"/>
            <a:ext cx="4953000" cy="273556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152400" y="5372472"/>
            <a:ext cx="46482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29200" y="5372472"/>
            <a:ext cx="47244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732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36911"/>
            <a:ext cx="4375150" cy="31081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2550" y="2636911"/>
            <a:ext cx="4375150" cy="31081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5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64904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A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04666"/>
            <a:ext cx="4376870" cy="2839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831" y="2564904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A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831" y="3204666"/>
            <a:ext cx="4378590" cy="2839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329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9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2"/>
          <p:cNvSpPr>
            <a:spLocks noGrp="1"/>
          </p:cNvSpPr>
          <p:nvPr>
            <p:ph type="title"/>
          </p:nvPr>
        </p:nvSpPr>
        <p:spPr>
          <a:xfrm>
            <a:off x="495300" y="2996952"/>
            <a:ext cx="89154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485900" y="4509120"/>
            <a:ext cx="7124700" cy="7844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195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9877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27104"/>
            <a:ext cx="8089900" cy="566738"/>
          </a:xfrm>
        </p:spPr>
        <p:txBody>
          <a:bodyPr anchor="b"/>
          <a:lstStyle>
            <a:lvl1pPr algn="l">
              <a:defRPr sz="2000" b="1">
                <a:solidFill>
                  <a:srgbClr val="005A9B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1628800"/>
            <a:ext cx="8089900" cy="329830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93842"/>
            <a:ext cx="8089900" cy="65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39849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91200"/>
            <a:ext cx="9163050" cy="1470025"/>
          </a:xfrm>
        </p:spPr>
        <p:txBody>
          <a:bodyPr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950" y="3886200"/>
            <a:ext cx="767715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1132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0" y="2420888"/>
            <a:ext cx="8007350" cy="3413794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0860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eft Pic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134100" y="2636912"/>
            <a:ext cx="3314700" cy="3341787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85800" y="2636912"/>
            <a:ext cx="4953000" cy="3341787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0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-Left Text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95800" y="2492895"/>
            <a:ext cx="4953000" cy="3413796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685800" y="2492895"/>
            <a:ext cx="3314700" cy="3413795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703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492896"/>
            <a:ext cx="3276600" cy="2663552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276600" y="2492896"/>
            <a:ext cx="3332666" cy="2663552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52400" y="5228456"/>
            <a:ext cx="29718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408866" y="5228456"/>
            <a:ext cx="3068134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609266" y="2492896"/>
            <a:ext cx="3296734" cy="2663552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761666" y="5228456"/>
            <a:ext cx="2991934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024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564904"/>
            <a:ext cx="4953000" cy="273556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953000" y="2564904"/>
            <a:ext cx="4953000" cy="273556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152400" y="5372472"/>
            <a:ext cx="46482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29200" y="5372472"/>
            <a:ext cx="47244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962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36911"/>
            <a:ext cx="4375150" cy="31081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2550" y="2636911"/>
            <a:ext cx="4375150" cy="31081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0909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64904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A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04666"/>
            <a:ext cx="4376870" cy="2839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831" y="2564904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A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831" y="3204666"/>
            <a:ext cx="4378590" cy="2839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38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2"/>
          <p:cNvSpPr>
            <a:spLocks noGrp="1"/>
          </p:cNvSpPr>
          <p:nvPr>
            <p:ph type="title"/>
          </p:nvPr>
        </p:nvSpPr>
        <p:spPr>
          <a:xfrm>
            <a:off x="495300" y="2996952"/>
            <a:ext cx="89154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34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702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6144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27104"/>
            <a:ext cx="8089900" cy="566738"/>
          </a:xfrm>
        </p:spPr>
        <p:txBody>
          <a:bodyPr anchor="b"/>
          <a:lstStyle>
            <a:lvl1pPr algn="l">
              <a:defRPr sz="2000" b="1">
                <a:solidFill>
                  <a:srgbClr val="005A9B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1628800"/>
            <a:ext cx="8089900" cy="329830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93842"/>
            <a:ext cx="8089900" cy="65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309158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44824"/>
            <a:ext cx="9163050" cy="1470025"/>
          </a:xfrm>
          <a:prstGeom prst="rect">
            <a:avLst/>
          </a:prstGeom>
        </p:spPr>
        <p:txBody>
          <a:bodyPr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950" y="3600598"/>
            <a:ext cx="767715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191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0" y="1466454"/>
            <a:ext cx="8007350" cy="3845842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29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eft Pic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134100" y="1466453"/>
            <a:ext cx="3314700" cy="3989859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85800" y="1466453"/>
            <a:ext cx="4953000" cy="3989859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52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s-Left Text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95800" y="1466453"/>
            <a:ext cx="4953000" cy="3917851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685800" y="1466454"/>
            <a:ext cx="3314700" cy="391785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95666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496616"/>
            <a:ext cx="3276600" cy="3167608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276600" y="1496616"/>
            <a:ext cx="3332666" cy="3167608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52400" y="4736232"/>
            <a:ext cx="29718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408866" y="4736232"/>
            <a:ext cx="3068134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609266" y="1496616"/>
            <a:ext cx="3296734" cy="3167608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761666" y="4736232"/>
            <a:ext cx="2991934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1002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496616"/>
            <a:ext cx="4953000" cy="3311624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953000" y="1496616"/>
            <a:ext cx="4953000" cy="3311624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152400" y="4880248"/>
            <a:ext cx="46482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29200" y="4880248"/>
            <a:ext cx="47244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1132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017"/>
            <a:ext cx="4375150" cy="39722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2550" y="1268016"/>
            <a:ext cx="4375150" cy="39722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0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2"/>
          <p:cNvSpPr>
            <a:spLocks noGrp="1"/>
          </p:cNvSpPr>
          <p:nvPr>
            <p:ph type="title"/>
          </p:nvPr>
        </p:nvSpPr>
        <p:spPr>
          <a:xfrm>
            <a:off x="495300" y="2996952"/>
            <a:ext cx="89154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485900" y="4509120"/>
            <a:ext cx="7124700" cy="7844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80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1366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A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1128"/>
            <a:ext cx="4376870" cy="34871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831" y="1401366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A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831" y="2041128"/>
            <a:ext cx="4378590" cy="34871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84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6570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36246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423048"/>
            <a:ext cx="80899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spc="-150">
                <a:solidFill>
                  <a:srgbClr val="005A9B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476672"/>
            <a:ext cx="8089900" cy="394637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89786"/>
            <a:ext cx="8089900" cy="65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5860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9600" y="3776463"/>
            <a:ext cx="8686800" cy="1676401"/>
          </a:xfrm>
          <a:prstGeom prst="rect">
            <a:avLst/>
          </a:prstGeom>
        </p:spPr>
        <p:txBody>
          <a:bodyPr/>
          <a:lstStyle>
            <a:lvl1pPr>
              <a:defRPr sz="4800" b="1" spc="-150">
                <a:solidFill>
                  <a:srgbClr val="005A9B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485900" y="5452864"/>
            <a:ext cx="7124700" cy="7844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005A9B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80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44824"/>
            <a:ext cx="9163050" cy="1470025"/>
          </a:xfrm>
          <a:prstGeom prst="rect">
            <a:avLst/>
          </a:prstGeom>
        </p:spPr>
        <p:txBody>
          <a:bodyPr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950" y="3600598"/>
            <a:ext cx="767715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51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0" y="1466454"/>
            <a:ext cx="8007350" cy="3845842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09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eft Pic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134100" y="1466453"/>
            <a:ext cx="3314700" cy="3989859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85800" y="1466453"/>
            <a:ext cx="4953000" cy="3989859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71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s-Left Text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95800" y="1466453"/>
            <a:ext cx="4953000" cy="3917851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685800" y="1466454"/>
            <a:ext cx="3314700" cy="391785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47527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496616"/>
            <a:ext cx="3276600" cy="3167608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276600" y="1496616"/>
            <a:ext cx="3332666" cy="3167608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52400" y="4736232"/>
            <a:ext cx="29718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408866" y="4736232"/>
            <a:ext cx="3068134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609266" y="1496616"/>
            <a:ext cx="3296734" cy="3167608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761666" y="4736232"/>
            <a:ext cx="2991934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3463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40768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013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496616"/>
            <a:ext cx="4953000" cy="3311624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953000" y="1496616"/>
            <a:ext cx="4953000" cy="3311624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152400" y="4880248"/>
            <a:ext cx="46482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29200" y="4880248"/>
            <a:ext cx="47244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0686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017"/>
            <a:ext cx="4375150" cy="39722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2550" y="1268016"/>
            <a:ext cx="4375150" cy="39722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2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1366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A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1128"/>
            <a:ext cx="4376870" cy="34871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831" y="1401366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A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831" y="2041128"/>
            <a:ext cx="4378590" cy="34871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32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7934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534061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423048"/>
            <a:ext cx="80899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5A9B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476672"/>
            <a:ext cx="8089900" cy="394637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89786"/>
            <a:ext cx="8089900" cy="65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4480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9600" y="3776463"/>
            <a:ext cx="8686800" cy="1676401"/>
          </a:xfrm>
          <a:prstGeom prst="rect">
            <a:avLst/>
          </a:prstGeom>
        </p:spPr>
        <p:txBody>
          <a:bodyPr/>
          <a:lstStyle>
            <a:lvl1pPr>
              <a:defRPr sz="4800" b="1" spc="-150">
                <a:solidFill>
                  <a:srgbClr val="005A9B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485900" y="5452864"/>
            <a:ext cx="7124700" cy="7844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005A9B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80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93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836713"/>
            <a:ext cx="9906000" cy="6021288"/>
          </a:xfrm>
          <a:ln>
            <a:noFill/>
          </a:ln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504" y="5589240"/>
            <a:ext cx="3456384" cy="432048"/>
          </a:xfrm>
          <a:prstGeom prst="rect">
            <a:avLst/>
          </a:prstGeom>
          <a:noFill/>
          <a:ln>
            <a:noFill/>
          </a:ln>
        </p:spPr>
        <p:txBody>
          <a:bodyPr lIns="0" anchor="ctr" anchorCtr="0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7568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079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95300" y="2996952"/>
            <a:ext cx="89154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95300" y="2924944"/>
            <a:ext cx="8915400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ANSTO-logo-Inline_White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655" y="1512900"/>
            <a:ext cx="4828691" cy="849140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495300" y="4293096"/>
            <a:ext cx="8915400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ust-Synchrotron-vector-White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046" y="6113189"/>
            <a:ext cx="2051653" cy="556171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95300" y="6408688"/>
            <a:ext cx="1872208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AU" sz="1000" dirty="0" smtClean="0">
                <a:solidFill>
                  <a:schemeClr val="bg1"/>
                </a:solidFill>
              </a:rPr>
              <a:t>synchrotron.org.au </a:t>
            </a:r>
            <a:endParaRPr lang="en-AU" sz="10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3" r:id="rId1"/>
    <p:sldLayoutId id="2147484364" r:id="rId2"/>
    <p:sldLayoutId id="2147484473" r:id="rId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 spc="-150">
          <a:solidFill>
            <a:schemeClr val="bg1"/>
          </a:solidFill>
          <a:latin typeface="Arial"/>
          <a:ea typeface="ＭＳ Ｐゴシック" charset="0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Title Placeholder 2"/>
          <p:cNvSpPr>
            <a:spLocks noGrp="1"/>
          </p:cNvSpPr>
          <p:nvPr>
            <p:ph type="title"/>
          </p:nvPr>
        </p:nvSpPr>
        <p:spPr>
          <a:xfrm>
            <a:off x="495300" y="2996952"/>
            <a:ext cx="89154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95300" y="2924944"/>
            <a:ext cx="89154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NSTO-logo-Inline_White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655" y="1512900"/>
            <a:ext cx="4828691" cy="849140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495300" y="4293096"/>
            <a:ext cx="89154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ust-Synchrotron-vector-White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046" y="6113189"/>
            <a:ext cx="2051653" cy="556171"/>
          </a:xfrm>
          <a:prstGeom prst="rect">
            <a:avLst/>
          </a:prstGeom>
        </p:spPr>
      </p:pic>
      <p:sp>
        <p:nvSpPr>
          <p:cNvPr id="21" name="TextBox 20"/>
          <p:cNvSpPr txBox="1"/>
          <p:nvPr userDrawn="1"/>
        </p:nvSpPr>
        <p:spPr>
          <a:xfrm>
            <a:off x="495300" y="6408688"/>
            <a:ext cx="1872208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AU" sz="1000" dirty="0" smtClean="0">
                <a:solidFill>
                  <a:schemeClr val="bg1"/>
                </a:solidFill>
              </a:rPr>
              <a:t>synchrotron.org.au </a:t>
            </a:r>
            <a:endParaRPr lang="en-AU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75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7" r:id="rId1"/>
    <p:sldLayoutId id="2147484458" r:id="rId2"/>
    <p:sldLayoutId id="2147484472" r:id="rId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 spc="-150">
          <a:solidFill>
            <a:schemeClr val="bg1"/>
          </a:solidFill>
          <a:latin typeface="Arial"/>
          <a:ea typeface="ＭＳ Ｐゴシック" charset="0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906000" cy="836711"/>
          </a:xfrm>
          <a:prstGeom prst="rect">
            <a:avLst/>
          </a:prstGeom>
          <a:solidFill>
            <a:srgbClr val="0079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pic>
        <p:nvPicPr>
          <p:cNvPr id="6" name="Picture 5" descr="ANSTO-logo-Inline_White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175" y="151504"/>
            <a:ext cx="3077524" cy="541192"/>
          </a:xfrm>
          <a:prstGeom prst="rect">
            <a:avLst/>
          </a:prstGeom>
        </p:spPr>
      </p:pic>
      <p:sp>
        <p:nvSpPr>
          <p:cNvPr id="614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317625"/>
            <a:ext cx="9906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542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8050" y="2636839"/>
            <a:ext cx="8007350" cy="3240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pic>
        <p:nvPicPr>
          <p:cNvPr id="10" name="Picture 9" descr="Aust-Synchrotron-vector-grey.ep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046" y="6113189"/>
            <a:ext cx="2051653" cy="556171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95300" y="6408688"/>
            <a:ext cx="1872208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AU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synchrotron.org.au </a:t>
            </a:r>
            <a:endParaRPr lang="en-AU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81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1" r:id="rId1"/>
    <p:sldLayoutId id="2147484512" r:id="rId2"/>
    <p:sldLayoutId id="2147484513" r:id="rId3"/>
    <p:sldLayoutId id="2147484524" r:id="rId4"/>
    <p:sldLayoutId id="2147484533" r:id="rId5"/>
    <p:sldLayoutId id="2147484534" r:id="rId6"/>
    <p:sldLayoutId id="2147484535" r:id="rId7"/>
    <p:sldLayoutId id="2147484536" r:id="rId8"/>
    <p:sldLayoutId id="2147484537" r:id="rId9"/>
    <p:sldLayoutId id="2147484538" r:id="rId10"/>
    <p:sldLayoutId id="2147484525" r:id="rId11"/>
    <p:sldLayoutId id="2147484514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800" b="1" kern="1200" spc="-150">
          <a:solidFill>
            <a:srgbClr val="005A9B"/>
          </a:solidFill>
          <a:latin typeface="Arial"/>
          <a:ea typeface="ＭＳ Ｐゴシック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271463" indent="-271463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•"/>
        <a:defRPr sz="2800" kern="1200">
          <a:solidFill>
            <a:srgbClr val="595959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–"/>
        <a:defRPr sz="2600" kern="1200">
          <a:solidFill>
            <a:srgbClr val="595959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•"/>
        <a:defRPr sz="2200" kern="1200">
          <a:solidFill>
            <a:srgbClr val="595959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–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»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"/>
            <a:ext cx="9906000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ANSTO-logo-Inline_White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175" y="151504"/>
            <a:ext cx="3077524" cy="541192"/>
          </a:xfrm>
          <a:prstGeom prst="rect">
            <a:avLst/>
          </a:prstGeom>
        </p:spPr>
      </p:pic>
      <p:pic>
        <p:nvPicPr>
          <p:cNvPr id="8" name="Picture 7" descr="Aust-Synchrotron-vector-grey.ep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046" y="6113189"/>
            <a:ext cx="2051653" cy="556171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317625"/>
            <a:ext cx="9906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8050" y="2636839"/>
            <a:ext cx="8007350" cy="3240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95300" y="6408688"/>
            <a:ext cx="1872208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AU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synchrotron.org.au </a:t>
            </a:r>
            <a:endParaRPr lang="en-AU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0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9" r:id="rId1"/>
    <p:sldLayoutId id="2147484520" r:id="rId2"/>
    <p:sldLayoutId id="2147484521" r:id="rId3"/>
    <p:sldLayoutId id="2147484526" r:id="rId4"/>
    <p:sldLayoutId id="2147484527" r:id="rId5"/>
    <p:sldLayoutId id="2147484528" r:id="rId6"/>
    <p:sldLayoutId id="2147484529" r:id="rId7"/>
    <p:sldLayoutId id="2147484530" r:id="rId8"/>
    <p:sldLayoutId id="2147484531" r:id="rId9"/>
    <p:sldLayoutId id="2147484532" r:id="rId10"/>
    <p:sldLayoutId id="2147484522" r:id="rId11"/>
    <p:sldLayoutId id="2147484523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800" b="1" kern="1200" spc="-150">
          <a:solidFill>
            <a:srgbClr val="005A9B"/>
          </a:solidFill>
          <a:latin typeface="Arial"/>
          <a:ea typeface="ＭＳ Ｐゴシック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271463" indent="-271463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•"/>
        <a:defRPr sz="2800" kern="1200">
          <a:solidFill>
            <a:srgbClr val="595959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–"/>
        <a:defRPr sz="2600" kern="1200">
          <a:solidFill>
            <a:srgbClr val="595959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•"/>
        <a:defRPr sz="2200" kern="1200">
          <a:solidFill>
            <a:srgbClr val="595959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–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»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691200"/>
            <a:ext cx="9906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8050" y="2636838"/>
            <a:ext cx="8007350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  <a:endParaRPr lang="en-US" altLang="en-US" smtClean="0"/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9906000" cy="548679"/>
          </a:xfrm>
          <a:prstGeom prst="rect">
            <a:avLst/>
          </a:prstGeom>
          <a:solidFill>
            <a:srgbClr val="0079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69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9" r:id="rId1"/>
    <p:sldLayoutId id="2147484500" r:id="rId2"/>
    <p:sldLayoutId id="2147484501" r:id="rId3"/>
    <p:sldLayoutId id="2147484502" r:id="rId4"/>
    <p:sldLayoutId id="2147484503" r:id="rId5"/>
    <p:sldLayoutId id="2147484504" r:id="rId6"/>
    <p:sldLayoutId id="2147484505" r:id="rId7"/>
    <p:sldLayoutId id="2147484506" r:id="rId8"/>
    <p:sldLayoutId id="2147484507" r:id="rId9"/>
    <p:sldLayoutId id="2147484508" r:id="rId10"/>
    <p:sldLayoutId id="214748450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800" b="1" kern="1200" spc="-150">
          <a:solidFill>
            <a:srgbClr val="005A9B"/>
          </a:solidFill>
          <a:latin typeface="Arial"/>
          <a:ea typeface="ＭＳ Ｐゴシック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271463" indent="-271463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•"/>
        <a:defRPr sz="2800" kern="1200">
          <a:solidFill>
            <a:srgbClr val="595959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–"/>
        <a:defRPr sz="2600" kern="1200">
          <a:solidFill>
            <a:srgbClr val="595959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•"/>
        <a:defRPr sz="2200" kern="1200">
          <a:solidFill>
            <a:srgbClr val="595959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–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»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691200"/>
            <a:ext cx="9906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8050" y="2636838"/>
            <a:ext cx="8007350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  <a:endParaRPr lang="en-US" altLang="en-US" smtClean="0"/>
          </a:p>
        </p:txBody>
      </p:sp>
      <p:sp>
        <p:nvSpPr>
          <p:cNvPr id="6" name="Rectangle 5"/>
          <p:cNvSpPr/>
          <p:nvPr userDrawn="1"/>
        </p:nvSpPr>
        <p:spPr>
          <a:xfrm>
            <a:off x="0" y="1"/>
            <a:ext cx="9906000" cy="548679"/>
          </a:xfrm>
          <a:prstGeom prst="rect">
            <a:avLst/>
          </a:prstGeom>
          <a:solidFill>
            <a:srgbClr val="7F7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4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7" r:id="rId1"/>
    <p:sldLayoutId id="2147484488" r:id="rId2"/>
    <p:sldLayoutId id="2147484489" r:id="rId3"/>
    <p:sldLayoutId id="2147484490" r:id="rId4"/>
    <p:sldLayoutId id="2147484491" r:id="rId5"/>
    <p:sldLayoutId id="2147484492" r:id="rId6"/>
    <p:sldLayoutId id="2147484493" r:id="rId7"/>
    <p:sldLayoutId id="2147484494" r:id="rId8"/>
    <p:sldLayoutId id="2147484495" r:id="rId9"/>
    <p:sldLayoutId id="2147484496" r:id="rId10"/>
    <p:sldLayoutId id="2147484497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800" b="1" kern="1200" spc="-150">
          <a:solidFill>
            <a:srgbClr val="005A9B"/>
          </a:solidFill>
          <a:latin typeface="Arial"/>
          <a:ea typeface="ＭＳ Ｐゴシック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271463" indent="-271463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•"/>
        <a:defRPr sz="2800" kern="1200">
          <a:solidFill>
            <a:srgbClr val="595959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–"/>
        <a:defRPr sz="2600" kern="1200">
          <a:solidFill>
            <a:srgbClr val="595959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•"/>
        <a:defRPr sz="2200" kern="1200">
          <a:solidFill>
            <a:srgbClr val="595959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–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»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8050" y="2103438"/>
            <a:ext cx="80073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549275"/>
            <a:ext cx="990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6525344"/>
            <a:ext cx="9906000" cy="332656"/>
          </a:xfrm>
          <a:prstGeom prst="rect">
            <a:avLst/>
          </a:prstGeom>
          <a:solidFill>
            <a:srgbClr val="0079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180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5" r:id="rId1"/>
    <p:sldLayoutId id="2147484436" r:id="rId2"/>
    <p:sldLayoutId id="2147484437" r:id="rId3"/>
    <p:sldLayoutId id="2147484438" r:id="rId4"/>
    <p:sldLayoutId id="2147484439" r:id="rId5"/>
    <p:sldLayoutId id="2147484440" r:id="rId6"/>
    <p:sldLayoutId id="2147484441" r:id="rId7"/>
    <p:sldLayoutId id="2147484442" r:id="rId8"/>
    <p:sldLayoutId id="2147484443" r:id="rId9"/>
    <p:sldLayoutId id="2147484444" r:id="rId10"/>
    <p:sldLayoutId id="2147484445" r:id="rId11"/>
    <p:sldLayoutId id="2147484464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800" b="1" kern="1200" spc="-150">
          <a:solidFill>
            <a:srgbClr val="005A9B"/>
          </a:solidFill>
          <a:latin typeface="Arial"/>
          <a:ea typeface="ＭＳ Ｐゴシック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271463" indent="-271463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•"/>
        <a:defRPr sz="2800" kern="1200">
          <a:solidFill>
            <a:srgbClr val="595959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–"/>
        <a:defRPr sz="2600" kern="1200">
          <a:solidFill>
            <a:srgbClr val="595959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•"/>
        <a:defRPr sz="2200" kern="1200">
          <a:solidFill>
            <a:srgbClr val="595959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–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»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525344"/>
            <a:ext cx="9906000" cy="3326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8050" y="2103438"/>
            <a:ext cx="80073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549275"/>
            <a:ext cx="990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48" r:id="rId9"/>
    <p:sldLayoutId id="2147484349" r:id="rId10"/>
    <p:sldLayoutId id="2147484383" r:id="rId11"/>
    <p:sldLayoutId id="2147484466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800" b="1" kern="1200" spc="-150">
          <a:solidFill>
            <a:srgbClr val="005A9B"/>
          </a:solidFill>
          <a:latin typeface="Arial"/>
          <a:ea typeface="ＭＳ Ｐゴシック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271463" indent="-271463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•"/>
        <a:defRPr sz="2800" kern="1200">
          <a:solidFill>
            <a:srgbClr val="595959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–"/>
        <a:defRPr sz="2600" kern="1200">
          <a:solidFill>
            <a:srgbClr val="595959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•"/>
        <a:defRPr sz="2200" kern="1200">
          <a:solidFill>
            <a:srgbClr val="595959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–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»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996953"/>
            <a:ext cx="8686800" cy="122413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smtClean="0"/>
              <a:t>November EPICS Collaboration Meeting Invitation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21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When and Where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632520" y="2060848"/>
            <a:ext cx="54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Hosted By:  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Australian Synchrotron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Location:     Melbourne, Australia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Dates:         12 – 16 November 2018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Weather:     Warm late spring</a:t>
            </a:r>
            <a:endParaRPr lang="en-A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412"/>
          <a:stretch/>
        </p:blipFill>
        <p:spPr>
          <a:xfrm>
            <a:off x="5142874" y="2780928"/>
            <a:ext cx="4706670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50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471" y="2060848"/>
            <a:ext cx="3873081" cy="46969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AS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560512" y="2060848"/>
            <a:ext cx="836205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en-US" sz="20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rd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generation 3.5 GeV light source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Circumference: 216 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 exiting beam lines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 new beam lines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over the next eight years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Currently in design phase for the first two: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Micro-Computed Tomography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Medium Energy X-ray Absorption Spectroscopy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Guarantied 10-year operational support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Became part of ANSTO in late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36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AS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8720" y="749211"/>
            <a:ext cx="9497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chemeClr val="tx2">
                    <a:lumMod val="75000"/>
                  </a:schemeClr>
                </a:solidFill>
                <a:latin typeface="Berlin Sans FB" panose="020E0602020502020306" pitchFamily="34" charset="0"/>
              </a:rPr>
              <a:t>Come visit the world’s most </a:t>
            </a:r>
            <a:r>
              <a:rPr lang="en-AU" sz="3600" dirty="0">
                <a:solidFill>
                  <a:schemeClr val="tx2">
                    <a:lumMod val="75000"/>
                  </a:schemeClr>
                </a:solidFill>
                <a:latin typeface="Berlin Sans FB" panose="020E0602020502020306" pitchFamily="34" charset="0"/>
              </a:rPr>
              <a:t>l</a:t>
            </a:r>
            <a:r>
              <a:rPr lang="en-AU" sz="3600" dirty="0" smtClean="0">
                <a:solidFill>
                  <a:schemeClr val="tx2">
                    <a:lumMod val="75000"/>
                  </a:schemeClr>
                </a:solidFill>
                <a:latin typeface="Berlin Sans FB" panose="020E0602020502020306" pitchFamily="34" charset="0"/>
              </a:rPr>
              <a:t>iveable city</a:t>
            </a:r>
          </a:p>
          <a:p>
            <a:r>
              <a:rPr lang="en-AU" sz="3600" smtClean="0">
                <a:solidFill>
                  <a:schemeClr val="tx2">
                    <a:lumMod val="75000"/>
                  </a:schemeClr>
                </a:solidFill>
                <a:latin typeface="Berlin Sans FB" panose="020E0602020502020306" pitchFamily="34" charset="0"/>
              </a:rPr>
              <a:t>                       </a:t>
            </a:r>
            <a:r>
              <a:rPr lang="en-AU" sz="3600" smtClean="0">
                <a:solidFill>
                  <a:schemeClr val="tx2">
                    <a:lumMod val="75000"/>
                  </a:schemeClr>
                </a:solidFill>
                <a:latin typeface="Berlin Sans FB" panose="020E0602020502020306" pitchFamily="34" charset="0"/>
              </a:rPr>
              <a:t>for </a:t>
            </a:r>
            <a:r>
              <a:rPr lang="en-AU" sz="3600" smtClean="0">
                <a:solidFill>
                  <a:schemeClr val="tx2">
                    <a:lumMod val="75000"/>
                  </a:schemeClr>
                </a:solidFill>
                <a:latin typeface="Berlin Sans FB" panose="020E0602020502020306" pitchFamily="34" charset="0"/>
              </a:rPr>
              <a:t>seven </a:t>
            </a:r>
            <a:r>
              <a:rPr lang="en-AU" sz="3600" dirty="0" smtClean="0">
                <a:solidFill>
                  <a:schemeClr val="tx2">
                    <a:lumMod val="75000"/>
                  </a:schemeClr>
                </a:solidFill>
                <a:latin typeface="Berlin Sans FB" panose="020E0602020502020306" pitchFamily="34" charset="0"/>
              </a:rPr>
              <a:t>years in a row</a:t>
            </a:r>
            <a:endParaRPr lang="en-AU" sz="3600" dirty="0">
              <a:solidFill>
                <a:schemeClr val="tx2">
                  <a:lumMod val="75000"/>
                </a:schemeClr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84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-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le - Gre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Header - blue - 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Header - grey - 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Blue To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_Grey To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Footer -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Footer - gre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ANSTO-ANM-TEMPLATE</Template>
  <TotalTime>8177</TotalTime>
  <Words>101</Words>
  <Application>Microsoft Office PowerPoint</Application>
  <PresentationFormat>A4 Paper (210x297 mm)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Title - Blue</vt:lpstr>
      <vt:lpstr>Title - Grey</vt:lpstr>
      <vt:lpstr>1_Header - blue - logo</vt:lpstr>
      <vt:lpstr>Header - grey - logo</vt:lpstr>
      <vt:lpstr>2_Blue Top</vt:lpstr>
      <vt:lpstr>1_Grey Top</vt:lpstr>
      <vt:lpstr>Footer - blue</vt:lpstr>
      <vt:lpstr>Footer - grey</vt:lpstr>
      <vt:lpstr>November EPICS Collaboration Meeting Invitation</vt:lpstr>
      <vt:lpstr>When and Where</vt:lpstr>
      <vt:lpstr>About the AS</vt:lpstr>
      <vt:lpstr>About the AS</vt:lpstr>
    </vt:vector>
  </TitlesOfParts>
  <Company>ANSTO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O'BRIEN, Clare</dc:creator>
  <cp:lastModifiedBy>pozara</cp:lastModifiedBy>
  <cp:revision>80</cp:revision>
  <cp:lastPrinted>2012-08-08T01:47:49Z</cp:lastPrinted>
  <dcterms:created xsi:type="dcterms:W3CDTF">2015-09-04T04:19:26Z</dcterms:created>
  <dcterms:modified xsi:type="dcterms:W3CDTF">2018-06-15T13:34:45Z</dcterms:modified>
</cp:coreProperties>
</file>