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56" r:id="rId2"/>
  </p:sldMasterIdLst>
  <p:notesMasterIdLst>
    <p:notesMasterId r:id="rId7"/>
  </p:notesMasterIdLst>
  <p:sldIdLst>
    <p:sldId id="349" r:id="rId3"/>
    <p:sldId id="350" r:id="rId4"/>
    <p:sldId id="351" r:id="rId5"/>
    <p:sldId id="352" r:id="rId6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840" userDrawn="1">
          <p15:clr>
            <a:srgbClr val="A4A3A4"/>
          </p15:clr>
        </p15:guide>
        <p15:guide id="3" orient="horz" pos="111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BFBFBF"/>
    <a:srgbClr val="1E9FDB"/>
    <a:srgbClr val="76D6FF"/>
    <a:srgbClr val="0094CA"/>
    <a:srgbClr val="13A1DD"/>
    <a:srgbClr val="FFFFFF"/>
    <a:srgbClr val="13A0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886" autoAdjust="0"/>
    <p:restoredTop sz="93243" autoAdjust="0"/>
  </p:normalViewPr>
  <p:slideViewPr>
    <p:cSldViewPr>
      <p:cViewPr varScale="1">
        <p:scale>
          <a:sx n="82" d="100"/>
          <a:sy n="82" d="100"/>
        </p:scale>
        <p:origin x="192" y="824"/>
      </p:cViewPr>
      <p:guideLst>
        <p:guide pos="3840"/>
        <p:guide orient="horz" pos="111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55" d="100"/>
          <a:sy n="155" d="100"/>
        </p:scale>
        <p:origin x="-6728" y="-10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9F57FC-B3FF-4DF2-9417-962901C07B3B}" type="datetimeFigureOut">
              <a:rPr lang="sv-SE" smtClean="0"/>
              <a:t>2019-10-05</a:t>
            </a:fld>
            <a:endParaRPr lang="sv-S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A53A7-64CD-4D0E-AAE8-1AC9C79D7085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84655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bg>
      <p:bgPr>
        <a:solidFill>
          <a:srgbClr val="13A0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>
            <a:normAutofit/>
          </a:bodyPr>
          <a:lstStyle>
            <a:lvl1pPr algn="ctr">
              <a:defRPr sz="3200"/>
            </a:lvl1pPr>
          </a:lstStyle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/>
              <a:t>Presenter name</a:t>
            </a:r>
            <a:endParaRPr lang="en-GB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453336"/>
            <a:ext cx="2844800" cy="365125"/>
          </a:xfrm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ED7AC81-318B-4D49-A602-9E30227C87EC}" type="datetime1">
              <a:rPr lang="en-GB" smtClean="0"/>
              <a:pPr/>
              <a:t>05/10/2019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453336"/>
            <a:ext cx="3860800" cy="365125"/>
          </a:xfrm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© European Spallation Source ERIC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453336"/>
            <a:ext cx="2844800" cy="365125"/>
          </a:xfrm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51115BC-487E-4422-894C-CB7CD3E79223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4407" y="260651"/>
            <a:ext cx="2208245" cy="88605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3B77A986-290F-D34E-872B-A89DF3BE59A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375" b="16409"/>
          <a:stretch/>
        </p:blipFill>
        <p:spPr>
          <a:xfrm>
            <a:off x="9219135" y="260651"/>
            <a:ext cx="2972865" cy="1316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884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09604" y="1535116"/>
            <a:ext cx="5386917" cy="639762"/>
          </a:xfrm>
        </p:spPr>
        <p:txBody>
          <a:bodyPr anchor="b"/>
          <a:lstStyle>
            <a:lvl1pPr marL="0" indent="0">
              <a:buNone/>
              <a:defRPr sz="1661" b="1"/>
            </a:lvl1pPr>
            <a:lvl2pPr marL="315314" indent="0">
              <a:buNone/>
              <a:defRPr sz="1385" b="1"/>
            </a:lvl2pPr>
            <a:lvl3pPr marL="630630" indent="0">
              <a:buNone/>
              <a:defRPr sz="1247" b="1"/>
            </a:lvl3pPr>
            <a:lvl4pPr marL="945947" indent="0">
              <a:buNone/>
              <a:defRPr sz="1108" b="1"/>
            </a:lvl4pPr>
            <a:lvl5pPr marL="1261265" indent="0">
              <a:buNone/>
              <a:defRPr sz="1108" b="1"/>
            </a:lvl5pPr>
            <a:lvl6pPr marL="1576588" indent="0">
              <a:buNone/>
              <a:defRPr sz="1108" b="1"/>
            </a:lvl6pPr>
            <a:lvl7pPr marL="1891904" indent="0">
              <a:buNone/>
              <a:defRPr sz="1108" b="1"/>
            </a:lvl7pPr>
            <a:lvl8pPr marL="2207225" indent="0">
              <a:buNone/>
              <a:defRPr sz="1108" b="1"/>
            </a:lvl8pPr>
            <a:lvl9pPr marL="2522543" indent="0">
              <a:buNone/>
              <a:defRPr sz="1108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09604" y="2174878"/>
            <a:ext cx="5386917" cy="3951288"/>
          </a:xfrm>
        </p:spPr>
        <p:txBody>
          <a:bodyPr/>
          <a:lstStyle>
            <a:lvl1pPr>
              <a:defRPr sz="1661"/>
            </a:lvl1pPr>
            <a:lvl2pPr>
              <a:defRPr sz="1385"/>
            </a:lvl2pPr>
            <a:lvl3pPr>
              <a:defRPr sz="1247"/>
            </a:lvl3pPr>
            <a:lvl4pPr>
              <a:defRPr sz="1108"/>
            </a:lvl4pPr>
            <a:lvl5pPr>
              <a:defRPr sz="1108"/>
            </a:lvl5pPr>
            <a:lvl6pPr>
              <a:defRPr sz="1108"/>
            </a:lvl6pPr>
            <a:lvl7pPr>
              <a:defRPr sz="1108"/>
            </a:lvl7pPr>
            <a:lvl8pPr>
              <a:defRPr sz="1108"/>
            </a:lvl8pPr>
            <a:lvl9pPr>
              <a:defRPr sz="1108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93374" y="1535116"/>
            <a:ext cx="5389033" cy="639762"/>
          </a:xfrm>
        </p:spPr>
        <p:txBody>
          <a:bodyPr anchor="b"/>
          <a:lstStyle>
            <a:lvl1pPr marL="0" indent="0">
              <a:buNone/>
              <a:defRPr sz="1661" b="1"/>
            </a:lvl1pPr>
            <a:lvl2pPr marL="315314" indent="0">
              <a:buNone/>
              <a:defRPr sz="1385" b="1"/>
            </a:lvl2pPr>
            <a:lvl3pPr marL="630630" indent="0">
              <a:buNone/>
              <a:defRPr sz="1247" b="1"/>
            </a:lvl3pPr>
            <a:lvl4pPr marL="945947" indent="0">
              <a:buNone/>
              <a:defRPr sz="1108" b="1"/>
            </a:lvl4pPr>
            <a:lvl5pPr marL="1261265" indent="0">
              <a:buNone/>
              <a:defRPr sz="1108" b="1"/>
            </a:lvl5pPr>
            <a:lvl6pPr marL="1576588" indent="0">
              <a:buNone/>
              <a:defRPr sz="1108" b="1"/>
            </a:lvl6pPr>
            <a:lvl7pPr marL="1891904" indent="0">
              <a:buNone/>
              <a:defRPr sz="1108" b="1"/>
            </a:lvl7pPr>
            <a:lvl8pPr marL="2207225" indent="0">
              <a:buNone/>
              <a:defRPr sz="1108" b="1"/>
            </a:lvl8pPr>
            <a:lvl9pPr marL="2522543" indent="0">
              <a:buNone/>
              <a:defRPr sz="1108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93374" y="2174878"/>
            <a:ext cx="5389033" cy="3951288"/>
          </a:xfrm>
        </p:spPr>
        <p:txBody>
          <a:bodyPr/>
          <a:lstStyle>
            <a:lvl1pPr>
              <a:defRPr sz="1661"/>
            </a:lvl1pPr>
            <a:lvl2pPr>
              <a:defRPr sz="1385"/>
            </a:lvl2pPr>
            <a:lvl3pPr>
              <a:defRPr sz="1247"/>
            </a:lvl3pPr>
            <a:lvl4pPr>
              <a:defRPr sz="1108"/>
            </a:lvl4pPr>
            <a:lvl5pPr>
              <a:defRPr sz="1108"/>
            </a:lvl5pPr>
            <a:lvl6pPr>
              <a:defRPr sz="1108"/>
            </a:lvl6pPr>
            <a:lvl7pPr>
              <a:defRPr sz="1108"/>
            </a:lvl7pPr>
            <a:lvl8pPr>
              <a:defRPr sz="1108"/>
            </a:lvl8pPr>
            <a:lvl9pPr>
              <a:defRPr sz="1108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5678A-D05F-FD42-9890-CCECCD9C8C5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2019-10-05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2844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5678A-D05F-FD42-9890-CCECCD9C8C5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2019-10-05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42161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5678A-D05F-FD42-9890-CCECCD9C8C5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2019-10-05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23423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09611" y="273052"/>
            <a:ext cx="4011084" cy="1162050"/>
          </a:xfrm>
        </p:spPr>
        <p:txBody>
          <a:bodyPr anchor="b"/>
          <a:lstStyle>
            <a:lvl1pPr algn="l">
              <a:defRPr sz="1385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766743" y="273401"/>
            <a:ext cx="6815668" cy="5853113"/>
          </a:xfrm>
        </p:spPr>
        <p:txBody>
          <a:bodyPr/>
          <a:lstStyle>
            <a:lvl1pPr>
              <a:defRPr sz="2216"/>
            </a:lvl1pPr>
            <a:lvl2pPr>
              <a:defRPr sz="1939"/>
            </a:lvl2pPr>
            <a:lvl3pPr>
              <a:defRPr sz="1661"/>
            </a:lvl3pPr>
            <a:lvl4pPr>
              <a:defRPr sz="1385"/>
            </a:lvl4pPr>
            <a:lvl5pPr>
              <a:defRPr sz="1385"/>
            </a:lvl5pPr>
            <a:lvl6pPr>
              <a:defRPr sz="1385"/>
            </a:lvl6pPr>
            <a:lvl7pPr>
              <a:defRPr sz="1385"/>
            </a:lvl7pPr>
            <a:lvl8pPr>
              <a:defRPr sz="1385"/>
            </a:lvl8pPr>
            <a:lvl9pPr>
              <a:defRPr sz="1385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09611" y="1435104"/>
            <a:ext cx="4011084" cy="4691063"/>
          </a:xfrm>
        </p:spPr>
        <p:txBody>
          <a:bodyPr/>
          <a:lstStyle>
            <a:lvl1pPr marL="0" indent="0">
              <a:buNone/>
              <a:defRPr sz="969"/>
            </a:lvl1pPr>
            <a:lvl2pPr marL="315314" indent="0">
              <a:buNone/>
              <a:defRPr sz="831"/>
            </a:lvl2pPr>
            <a:lvl3pPr marL="630630" indent="0">
              <a:buNone/>
              <a:defRPr sz="692"/>
            </a:lvl3pPr>
            <a:lvl4pPr marL="945947" indent="0">
              <a:buNone/>
              <a:defRPr sz="623"/>
            </a:lvl4pPr>
            <a:lvl5pPr marL="1261265" indent="0">
              <a:buNone/>
              <a:defRPr sz="623"/>
            </a:lvl5pPr>
            <a:lvl6pPr marL="1576588" indent="0">
              <a:buNone/>
              <a:defRPr sz="623"/>
            </a:lvl6pPr>
            <a:lvl7pPr marL="1891904" indent="0">
              <a:buNone/>
              <a:defRPr sz="623"/>
            </a:lvl7pPr>
            <a:lvl8pPr marL="2207225" indent="0">
              <a:buNone/>
              <a:defRPr sz="623"/>
            </a:lvl8pPr>
            <a:lvl9pPr marL="2522543" indent="0">
              <a:buNone/>
              <a:defRPr sz="623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5678A-D05F-FD42-9890-CCECCD9C8C5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2019-10-05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15300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389717" y="4800603"/>
            <a:ext cx="7315200" cy="566738"/>
          </a:xfrm>
        </p:spPr>
        <p:txBody>
          <a:bodyPr anchor="b"/>
          <a:lstStyle>
            <a:lvl1pPr algn="l">
              <a:defRPr sz="1385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2216"/>
            </a:lvl1pPr>
            <a:lvl2pPr marL="315314" indent="0">
              <a:buNone/>
              <a:defRPr sz="1939"/>
            </a:lvl2pPr>
            <a:lvl3pPr marL="630630" indent="0">
              <a:buNone/>
              <a:defRPr sz="1661"/>
            </a:lvl3pPr>
            <a:lvl4pPr marL="945947" indent="0">
              <a:buNone/>
              <a:defRPr sz="1385"/>
            </a:lvl4pPr>
            <a:lvl5pPr marL="1261265" indent="0">
              <a:buNone/>
              <a:defRPr sz="1385"/>
            </a:lvl5pPr>
            <a:lvl6pPr marL="1576588" indent="0">
              <a:buNone/>
              <a:defRPr sz="1385"/>
            </a:lvl6pPr>
            <a:lvl7pPr marL="1891904" indent="0">
              <a:buNone/>
              <a:defRPr sz="1385"/>
            </a:lvl7pPr>
            <a:lvl8pPr marL="2207225" indent="0">
              <a:buNone/>
              <a:defRPr sz="1385"/>
            </a:lvl8pPr>
            <a:lvl9pPr marL="2522543" indent="0">
              <a:buNone/>
              <a:defRPr sz="1385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2389717" y="5367341"/>
            <a:ext cx="7315200" cy="804862"/>
          </a:xfrm>
        </p:spPr>
        <p:txBody>
          <a:bodyPr/>
          <a:lstStyle>
            <a:lvl1pPr marL="0" indent="0">
              <a:buNone/>
              <a:defRPr sz="969"/>
            </a:lvl1pPr>
            <a:lvl2pPr marL="315314" indent="0">
              <a:buNone/>
              <a:defRPr sz="831"/>
            </a:lvl2pPr>
            <a:lvl3pPr marL="630630" indent="0">
              <a:buNone/>
              <a:defRPr sz="692"/>
            </a:lvl3pPr>
            <a:lvl4pPr marL="945947" indent="0">
              <a:buNone/>
              <a:defRPr sz="623"/>
            </a:lvl4pPr>
            <a:lvl5pPr marL="1261265" indent="0">
              <a:buNone/>
              <a:defRPr sz="623"/>
            </a:lvl5pPr>
            <a:lvl6pPr marL="1576588" indent="0">
              <a:buNone/>
              <a:defRPr sz="623"/>
            </a:lvl6pPr>
            <a:lvl7pPr marL="1891904" indent="0">
              <a:buNone/>
              <a:defRPr sz="623"/>
            </a:lvl7pPr>
            <a:lvl8pPr marL="2207225" indent="0">
              <a:buNone/>
              <a:defRPr sz="623"/>
            </a:lvl8pPr>
            <a:lvl9pPr marL="2522543" indent="0">
              <a:buNone/>
              <a:defRPr sz="623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5678A-D05F-FD42-9890-CCECCD9C8C5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2019-10-05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92225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5678A-D05F-FD42-9890-CCECCD9C8C5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2019-10-05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60471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839200" y="275036"/>
            <a:ext cx="2743200" cy="5851525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609600" y="275036"/>
            <a:ext cx="8026400" cy="585152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5678A-D05F-FD42-9890-CCECCD9C8C5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2019-10-05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90039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Rubrikbil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91349" y="301"/>
            <a:ext cx="7683499" cy="1441451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cxnSp>
        <p:nvCxnSpPr>
          <p:cNvPr id="3" name="Rak 7"/>
          <p:cNvCxnSpPr/>
          <p:nvPr userDrawn="1"/>
        </p:nvCxnSpPr>
        <p:spPr>
          <a:xfrm>
            <a:off x="-434760" y="1452400"/>
            <a:ext cx="12928527" cy="0"/>
          </a:xfrm>
          <a:prstGeom prst="line">
            <a:avLst/>
          </a:prstGeom>
          <a:ln w="635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9735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576DC40F-55C4-384F-A14E-20FF4C53AB90}"/>
              </a:ext>
            </a:extLst>
          </p:cNvPr>
          <p:cNvSpPr/>
          <p:nvPr userDrawn="1"/>
        </p:nvSpPr>
        <p:spPr>
          <a:xfrm>
            <a:off x="0" y="0"/>
            <a:ext cx="12192000" cy="1434354"/>
          </a:xfrm>
          <a:prstGeom prst="rect">
            <a:avLst/>
          </a:prstGeom>
          <a:solidFill>
            <a:srgbClr val="13A0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7D684BB-AC49-4844-95DA-6540E04D6DE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375" b="16409"/>
          <a:stretch/>
        </p:blipFill>
        <p:spPr>
          <a:xfrm>
            <a:off x="10128448" y="256034"/>
            <a:ext cx="2018336" cy="894048"/>
          </a:xfrm>
          <a:prstGeom prst="rect">
            <a:avLst/>
          </a:prstGeom>
          <a:solidFill>
            <a:srgbClr val="0094CA"/>
          </a:solidFill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346646"/>
            <a:ext cx="9518848" cy="562074"/>
          </a:xfrm>
        </p:spPr>
        <p:txBody>
          <a:bodyPr lIns="90000" anchor="b">
            <a:noAutofit/>
          </a:bodyPr>
          <a:lstStyle>
            <a:lvl1pPr algn="l">
              <a:defRPr sz="3200" b="1" baseline="0"/>
            </a:lvl1pPr>
          </a:lstStyle>
          <a:p>
            <a:r>
              <a:rPr lang="sv-SE" noProof="0" dirty="0" err="1"/>
              <a:t>Headline</a:t>
            </a:r>
            <a:r>
              <a:rPr lang="sv-SE" noProof="0" dirty="0"/>
              <a:t>, </a:t>
            </a:r>
            <a:r>
              <a:rPr lang="sv-SE" noProof="0" dirty="0" err="1"/>
              <a:t>type</a:t>
            </a:r>
            <a:r>
              <a:rPr lang="sv-SE" noProof="0" dirty="0"/>
              <a:t> </a:t>
            </a:r>
            <a:r>
              <a:rPr lang="sv-SE" noProof="0" dirty="0" err="1"/>
              <a:t>Calibri</a:t>
            </a:r>
            <a:r>
              <a:rPr lang="sv-SE" noProof="0" dirty="0"/>
              <a:t>, </a:t>
            </a:r>
            <a:r>
              <a:rPr lang="sv-SE" noProof="0" dirty="0" err="1"/>
              <a:t>Size</a:t>
            </a:r>
            <a:r>
              <a:rPr lang="sv-SE" noProof="0" dirty="0"/>
              <a:t> 32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09600" y="1781000"/>
            <a:ext cx="10972800" cy="4345166"/>
          </a:xfrm>
        </p:spPr>
        <p:txBody>
          <a:bodyPr lIns="90000">
            <a:noAutofit/>
          </a:bodyPr>
          <a:lstStyle>
            <a:lvl1pPr marL="342900" indent="-342900">
              <a:buFont typeface="Arial" panose="020B0604020202020204" pitchFamily="34" charset="0"/>
              <a:buChar char="•"/>
              <a:defRPr/>
            </a:lvl1pPr>
          </a:lstStyle>
          <a:p>
            <a:pPr lvl="0"/>
            <a:r>
              <a:rPr lang="en-US" noProof="0" dirty="0"/>
              <a:t>Avoid text less than 16 points.  Always use Calibri font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453336"/>
            <a:ext cx="3860800" cy="365125"/>
          </a:xfrm>
        </p:spPr>
        <p:txBody>
          <a:bodyPr anchor="b"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GB"/>
              <a:t>© European Spallation Source ERIC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453336"/>
            <a:ext cx="2844800" cy="365125"/>
          </a:xfrm>
        </p:spPr>
        <p:txBody>
          <a:bodyPr anchor="b"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51115BC-487E-4422-894C-CB7CD3E7922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38011E48-F5AC-104B-BB7F-6322AAB1F2D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09600" y="797780"/>
            <a:ext cx="9518848" cy="590550"/>
          </a:xfrm>
        </p:spPr>
        <p:txBody>
          <a:bodyPr lIns="90000">
            <a:noAutofit/>
          </a:bodyPr>
          <a:lstStyle>
            <a:lvl1pPr marL="0" indent="0">
              <a:buNone/>
              <a:defRPr lang="sv-SE" sz="2400" kern="1200" baseline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sv-SE" dirty="0" err="1"/>
              <a:t>Sub</a:t>
            </a:r>
            <a:r>
              <a:rPr lang="sv-SE" dirty="0"/>
              <a:t> </a:t>
            </a:r>
            <a:r>
              <a:rPr lang="sv-SE" dirty="0" err="1"/>
              <a:t>headline</a:t>
            </a:r>
            <a:r>
              <a:rPr lang="sv-SE" dirty="0"/>
              <a:t>, </a:t>
            </a:r>
            <a:r>
              <a:rPr lang="sv-SE" dirty="0" err="1"/>
              <a:t>type</a:t>
            </a:r>
            <a:r>
              <a:rPr lang="sv-SE" dirty="0"/>
              <a:t> </a:t>
            </a:r>
            <a:r>
              <a:rPr lang="sv-SE" dirty="0" err="1"/>
              <a:t>Calibri</a:t>
            </a:r>
            <a:r>
              <a:rPr lang="sv-SE" dirty="0"/>
              <a:t>, </a:t>
            </a:r>
            <a:r>
              <a:rPr lang="sv-SE" dirty="0" err="1"/>
              <a:t>Size</a:t>
            </a:r>
            <a:r>
              <a:rPr lang="sv-SE" dirty="0"/>
              <a:t> 24</a:t>
            </a:r>
          </a:p>
        </p:txBody>
      </p:sp>
    </p:spTree>
    <p:extLst>
      <p:ext uri="{BB962C8B-B14F-4D97-AF65-F5344CB8AC3E}">
        <p14:creationId xmlns:p14="http://schemas.microsoft.com/office/powerpoint/2010/main" val="1351099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1E636088-FAD8-024C-A1D7-D74763A458C9}"/>
              </a:ext>
            </a:extLst>
          </p:cNvPr>
          <p:cNvSpPr/>
          <p:nvPr userDrawn="1"/>
        </p:nvSpPr>
        <p:spPr>
          <a:xfrm>
            <a:off x="0" y="0"/>
            <a:ext cx="12192000" cy="1434354"/>
          </a:xfrm>
          <a:prstGeom prst="rect">
            <a:avLst/>
          </a:prstGeom>
          <a:solidFill>
            <a:srgbClr val="13A0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09600" y="1781000"/>
            <a:ext cx="5384800" cy="434516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noProof="0" dirty="0"/>
              <a:t>Avoid text less than 16 points.  Always use Calibri font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97600" y="1781000"/>
            <a:ext cx="5384800" cy="434516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noProof="0" dirty="0"/>
              <a:t>Avoid text less than 16 points.  Always use Calibri font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448251"/>
            <a:ext cx="3860800" cy="365125"/>
          </a:xfrm>
        </p:spPr>
        <p:txBody>
          <a:bodyPr anchor="b"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GB"/>
              <a:t>© European Spallation Source ERIC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448251"/>
            <a:ext cx="2844800" cy="365125"/>
          </a:xfrm>
        </p:spPr>
        <p:txBody>
          <a:bodyPr anchor="b"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51115BC-487E-4422-894C-CB7CD3E79223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E7D9470-03DC-FB43-B831-D8BEB33949E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375" b="16409"/>
          <a:stretch/>
        </p:blipFill>
        <p:spPr>
          <a:xfrm>
            <a:off x="10128448" y="256034"/>
            <a:ext cx="2018336" cy="894048"/>
          </a:xfrm>
          <a:prstGeom prst="rect">
            <a:avLst/>
          </a:prstGeom>
          <a:solidFill>
            <a:srgbClr val="0094CA"/>
          </a:solidFill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51282D3D-8FD4-E041-9B14-07B58C6C3A7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46646"/>
            <a:ext cx="9518848" cy="562074"/>
          </a:xfrm>
        </p:spPr>
        <p:txBody>
          <a:bodyPr lIns="90000" anchor="b">
            <a:noAutofit/>
          </a:bodyPr>
          <a:lstStyle>
            <a:lvl1pPr algn="l">
              <a:defRPr sz="3200" b="1" baseline="0"/>
            </a:lvl1pPr>
          </a:lstStyle>
          <a:p>
            <a:r>
              <a:rPr lang="sv-SE" noProof="0" dirty="0" err="1"/>
              <a:t>Headline</a:t>
            </a:r>
            <a:r>
              <a:rPr lang="sv-SE" noProof="0" dirty="0"/>
              <a:t>, </a:t>
            </a:r>
            <a:r>
              <a:rPr lang="sv-SE" noProof="0" dirty="0" err="1"/>
              <a:t>type</a:t>
            </a:r>
            <a:r>
              <a:rPr lang="sv-SE" noProof="0" dirty="0"/>
              <a:t> </a:t>
            </a:r>
            <a:r>
              <a:rPr lang="sv-SE" noProof="0" dirty="0" err="1"/>
              <a:t>Calibri</a:t>
            </a:r>
            <a:r>
              <a:rPr lang="sv-SE" noProof="0" dirty="0"/>
              <a:t>, </a:t>
            </a:r>
            <a:r>
              <a:rPr lang="sv-SE" noProof="0" dirty="0" err="1"/>
              <a:t>Size</a:t>
            </a:r>
            <a:r>
              <a:rPr lang="sv-SE" noProof="0" dirty="0"/>
              <a:t> 32</a:t>
            </a:r>
            <a:endParaRPr lang="en-GB" noProof="0" dirty="0"/>
          </a:p>
        </p:txBody>
      </p:sp>
      <p:sp>
        <p:nvSpPr>
          <p:cNvPr id="16" name="Text Placeholder 16">
            <a:extLst>
              <a:ext uri="{FF2B5EF4-FFF2-40B4-BE49-F238E27FC236}">
                <a16:creationId xmlns:a16="http://schemas.microsoft.com/office/drawing/2014/main" id="{2852DFA2-0FC7-BC44-83D5-11A0ECDA594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09600" y="797780"/>
            <a:ext cx="9518848" cy="590550"/>
          </a:xfrm>
        </p:spPr>
        <p:txBody>
          <a:bodyPr lIns="90000">
            <a:noAutofit/>
          </a:bodyPr>
          <a:lstStyle>
            <a:lvl1pPr marL="0" indent="0">
              <a:buNone/>
              <a:defRPr lang="sv-SE" sz="2400" kern="1200" baseline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sv-SE" dirty="0" err="1"/>
              <a:t>Sub</a:t>
            </a:r>
            <a:r>
              <a:rPr lang="sv-SE" dirty="0"/>
              <a:t> </a:t>
            </a:r>
            <a:r>
              <a:rPr lang="sv-SE" dirty="0" err="1"/>
              <a:t>headline</a:t>
            </a:r>
            <a:r>
              <a:rPr lang="sv-SE" dirty="0"/>
              <a:t>, </a:t>
            </a:r>
            <a:r>
              <a:rPr lang="sv-SE" dirty="0" err="1"/>
              <a:t>type</a:t>
            </a:r>
            <a:r>
              <a:rPr lang="sv-SE" dirty="0"/>
              <a:t> </a:t>
            </a:r>
            <a:r>
              <a:rPr lang="sv-SE" dirty="0" err="1"/>
              <a:t>Calibri</a:t>
            </a:r>
            <a:r>
              <a:rPr lang="sv-SE" dirty="0"/>
              <a:t>, </a:t>
            </a:r>
            <a:r>
              <a:rPr lang="sv-SE" dirty="0" err="1"/>
              <a:t>Size</a:t>
            </a:r>
            <a:r>
              <a:rPr lang="sv-SE" dirty="0"/>
              <a:t> 24</a:t>
            </a:r>
          </a:p>
        </p:txBody>
      </p:sp>
    </p:spTree>
    <p:extLst>
      <p:ext uri="{BB962C8B-B14F-4D97-AF65-F5344CB8AC3E}">
        <p14:creationId xmlns:p14="http://schemas.microsoft.com/office/powerpoint/2010/main" val="136283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F669E2A3-BE71-6440-9127-D0B8B7CC9739}"/>
              </a:ext>
            </a:extLst>
          </p:cNvPr>
          <p:cNvSpPr/>
          <p:nvPr userDrawn="1"/>
        </p:nvSpPr>
        <p:spPr>
          <a:xfrm>
            <a:off x="0" y="0"/>
            <a:ext cx="12192000" cy="1434354"/>
          </a:xfrm>
          <a:prstGeom prst="rect">
            <a:avLst/>
          </a:prstGeom>
          <a:solidFill>
            <a:srgbClr val="13A0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noProof="0" dirty="0"/>
              <a:t>Avoid text less than 16 points.</a:t>
            </a:r>
          </a:p>
          <a:p>
            <a:pPr lvl="0"/>
            <a:r>
              <a:rPr lang="en-US" noProof="0" dirty="0"/>
              <a:t>Always use Calibri font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165600" y="6453336"/>
            <a:ext cx="3860800" cy="365125"/>
          </a:xfrm>
        </p:spPr>
        <p:txBody>
          <a:bodyPr anchor="b"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GB"/>
              <a:t>© European Spallation Source ERIC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737600" y="6453336"/>
            <a:ext cx="2844800" cy="365125"/>
          </a:xfrm>
        </p:spPr>
        <p:txBody>
          <a:bodyPr anchor="b"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51115BC-487E-4422-894C-CB7CD3E7922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F3169E67-0A12-B74D-AF26-4E88E2ACDB9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46646"/>
            <a:ext cx="9518848" cy="562074"/>
          </a:xfrm>
        </p:spPr>
        <p:txBody>
          <a:bodyPr anchor="b">
            <a:noAutofit/>
          </a:bodyPr>
          <a:lstStyle>
            <a:lvl1pPr algn="l">
              <a:defRPr sz="3200" b="1" baseline="0"/>
            </a:lvl1pPr>
          </a:lstStyle>
          <a:p>
            <a:r>
              <a:rPr lang="sv-SE" noProof="0" dirty="0" err="1"/>
              <a:t>Headline</a:t>
            </a:r>
            <a:r>
              <a:rPr lang="sv-SE" noProof="0" dirty="0"/>
              <a:t>, </a:t>
            </a:r>
            <a:r>
              <a:rPr lang="sv-SE" noProof="0" dirty="0" err="1"/>
              <a:t>type</a:t>
            </a:r>
            <a:r>
              <a:rPr lang="sv-SE" noProof="0" dirty="0"/>
              <a:t> </a:t>
            </a:r>
            <a:r>
              <a:rPr lang="sv-SE" noProof="0" dirty="0" err="1"/>
              <a:t>Calibri</a:t>
            </a:r>
            <a:r>
              <a:rPr lang="sv-SE" noProof="0" dirty="0"/>
              <a:t>, </a:t>
            </a:r>
            <a:r>
              <a:rPr lang="sv-SE" noProof="0" dirty="0" err="1"/>
              <a:t>Size</a:t>
            </a:r>
            <a:r>
              <a:rPr lang="sv-SE" noProof="0" dirty="0"/>
              <a:t> 32</a:t>
            </a:r>
            <a:endParaRPr lang="en-GB" noProof="0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1EC61DED-7621-EB4E-8EAC-F939BC061D3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375" b="16409"/>
          <a:stretch/>
        </p:blipFill>
        <p:spPr>
          <a:xfrm>
            <a:off x="10128448" y="256034"/>
            <a:ext cx="2018336" cy="894048"/>
          </a:xfrm>
          <a:prstGeom prst="rect">
            <a:avLst/>
          </a:prstGeom>
          <a:solidFill>
            <a:srgbClr val="0094CA"/>
          </a:solidFill>
        </p:spPr>
      </p:pic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A616A99C-711C-4B40-89A4-39C8721F15D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09600" y="797780"/>
            <a:ext cx="9518848" cy="590550"/>
          </a:xfrm>
        </p:spPr>
        <p:txBody>
          <a:bodyPr>
            <a:normAutofit/>
          </a:bodyPr>
          <a:lstStyle>
            <a:lvl1pPr marL="0" indent="0">
              <a:buNone/>
              <a:defRPr lang="sv-SE" sz="2400" kern="1200" baseline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sv-SE" dirty="0" err="1"/>
              <a:t>Sub</a:t>
            </a:r>
            <a:r>
              <a:rPr lang="sv-SE" dirty="0"/>
              <a:t> </a:t>
            </a:r>
            <a:r>
              <a:rPr lang="sv-SE" dirty="0" err="1"/>
              <a:t>headline</a:t>
            </a:r>
            <a:r>
              <a:rPr lang="sv-SE" dirty="0"/>
              <a:t>, </a:t>
            </a:r>
            <a:r>
              <a:rPr lang="sv-SE" dirty="0" err="1"/>
              <a:t>type</a:t>
            </a:r>
            <a:r>
              <a:rPr lang="sv-SE" dirty="0"/>
              <a:t> </a:t>
            </a:r>
            <a:r>
              <a:rPr lang="sv-SE" dirty="0" err="1"/>
              <a:t>Calibri</a:t>
            </a:r>
            <a:r>
              <a:rPr lang="sv-SE" dirty="0"/>
              <a:t>, </a:t>
            </a:r>
            <a:r>
              <a:rPr lang="sv-SE" dirty="0" err="1"/>
              <a:t>Size</a:t>
            </a:r>
            <a:r>
              <a:rPr lang="sv-SE" dirty="0"/>
              <a:t> 24</a:t>
            </a:r>
          </a:p>
        </p:txBody>
      </p:sp>
    </p:spTree>
    <p:extLst>
      <p:ext uri="{BB962C8B-B14F-4D97-AF65-F5344CB8AC3E}">
        <p14:creationId xmlns:p14="http://schemas.microsoft.com/office/powerpoint/2010/main" val="1249740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F669E2A3-BE71-6440-9127-D0B8B7CC9739}"/>
              </a:ext>
            </a:extLst>
          </p:cNvPr>
          <p:cNvSpPr/>
          <p:nvPr userDrawn="1"/>
        </p:nvSpPr>
        <p:spPr>
          <a:xfrm>
            <a:off x="0" y="0"/>
            <a:ext cx="12192000" cy="1434354"/>
          </a:xfrm>
          <a:prstGeom prst="rect">
            <a:avLst/>
          </a:prstGeom>
          <a:solidFill>
            <a:srgbClr val="13A0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453336"/>
            <a:ext cx="2844800" cy="365125"/>
          </a:xfrm>
        </p:spPr>
        <p:txBody>
          <a:bodyPr anchor="b"/>
          <a:lstStyle/>
          <a:p>
            <a:fld id="{3C7D23FA-05C4-4CC1-B281-2F815585BC1C}" type="datetime1">
              <a:rPr lang="en-GB" noProof="0" smtClean="0"/>
              <a:t>05/10/2019</a:t>
            </a:fld>
            <a:endParaRPr lang="en-GB" noProof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165600" y="6453336"/>
            <a:ext cx="3860800" cy="365125"/>
          </a:xfrm>
        </p:spPr>
        <p:txBody>
          <a:bodyPr anchor="b"/>
          <a:lstStyle/>
          <a:p>
            <a:r>
              <a:rPr lang="en-GB" dirty="0"/>
              <a:t>© European Spallation Source ERIC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737600" y="6453336"/>
            <a:ext cx="2844800" cy="365125"/>
          </a:xfrm>
        </p:spPr>
        <p:txBody>
          <a:bodyPr anchor="b"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F3169E67-0A12-B74D-AF26-4E88E2ACDB9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46646"/>
            <a:ext cx="9518848" cy="562074"/>
          </a:xfrm>
        </p:spPr>
        <p:txBody>
          <a:bodyPr anchor="b">
            <a:noAutofit/>
          </a:bodyPr>
          <a:lstStyle>
            <a:lvl1pPr algn="l">
              <a:defRPr sz="3200" b="1" baseline="0"/>
            </a:lvl1pPr>
          </a:lstStyle>
          <a:p>
            <a:r>
              <a:rPr lang="sv-SE" noProof="0" dirty="0" err="1"/>
              <a:t>Headline</a:t>
            </a:r>
            <a:r>
              <a:rPr lang="sv-SE" noProof="0" dirty="0"/>
              <a:t>, </a:t>
            </a:r>
            <a:r>
              <a:rPr lang="sv-SE" noProof="0" dirty="0" err="1"/>
              <a:t>type</a:t>
            </a:r>
            <a:r>
              <a:rPr lang="sv-SE" noProof="0" dirty="0"/>
              <a:t> </a:t>
            </a:r>
            <a:r>
              <a:rPr lang="sv-SE" noProof="0" dirty="0" err="1"/>
              <a:t>Calibri</a:t>
            </a:r>
            <a:r>
              <a:rPr lang="sv-SE" noProof="0" dirty="0"/>
              <a:t>, </a:t>
            </a:r>
            <a:r>
              <a:rPr lang="sv-SE" noProof="0" dirty="0" err="1"/>
              <a:t>Size</a:t>
            </a:r>
            <a:r>
              <a:rPr lang="sv-SE" noProof="0" dirty="0"/>
              <a:t> 32</a:t>
            </a:r>
            <a:endParaRPr lang="en-GB" noProof="0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1EC61DED-7621-EB4E-8EAC-F939BC061D3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375" b="16409"/>
          <a:stretch/>
        </p:blipFill>
        <p:spPr>
          <a:xfrm>
            <a:off x="10128448" y="256034"/>
            <a:ext cx="2018336" cy="894048"/>
          </a:xfrm>
          <a:prstGeom prst="rect">
            <a:avLst/>
          </a:prstGeom>
          <a:solidFill>
            <a:srgbClr val="0094CA"/>
          </a:solidFill>
        </p:spPr>
      </p:pic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A616A99C-711C-4B40-89A4-39C8721F15D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09600" y="797780"/>
            <a:ext cx="9518848" cy="590550"/>
          </a:xfrm>
        </p:spPr>
        <p:txBody>
          <a:bodyPr>
            <a:normAutofit/>
          </a:bodyPr>
          <a:lstStyle>
            <a:lvl1pPr marL="0" indent="0">
              <a:buNone/>
              <a:defRPr lang="sv-SE" sz="2400" kern="1200" baseline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sv-SE" dirty="0" err="1"/>
              <a:t>Sub</a:t>
            </a:r>
            <a:r>
              <a:rPr lang="sv-SE" dirty="0"/>
              <a:t> </a:t>
            </a:r>
            <a:r>
              <a:rPr lang="sv-SE" dirty="0" err="1"/>
              <a:t>headline</a:t>
            </a:r>
            <a:r>
              <a:rPr lang="sv-SE" dirty="0"/>
              <a:t>, </a:t>
            </a:r>
            <a:r>
              <a:rPr lang="sv-SE" dirty="0" err="1"/>
              <a:t>type</a:t>
            </a:r>
            <a:r>
              <a:rPr lang="sv-SE" dirty="0"/>
              <a:t> </a:t>
            </a:r>
            <a:r>
              <a:rPr lang="sv-SE" dirty="0" err="1"/>
              <a:t>Calibri</a:t>
            </a:r>
            <a:r>
              <a:rPr lang="sv-SE" dirty="0"/>
              <a:t>, </a:t>
            </a:r>
            <a:r>
              <a:rPr lang="sv-SE" dirty="0" err="1"/>
              <a:t>Size</a:t>
            </a:r>
            <a:r>
              <a:rPr lang="sv-SE" dirty="0"/>
              <a:t> 24</a:t>
            </a:r>
          </a:p>
        </p:txBody>
      </p:sp>
    </p:spTree>
    <p:extLst>
      <p:ext uri="{BB962C8B-B14F-4D97-AF65-F5344CB8AC3E}">
        <p14:creationId xmlns:p14="http://schemas.microsoft.com/office/powerpoint/2010/main" val="1498801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153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306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4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612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765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919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207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5225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</p:spTree>
    <p:extLst>
      <p:ext uri="{BB962C8B-B14F-4D97-AF65-F5344CB8AC3E}">
        <p14:creationId xmlns:p14="http://schemas.microsoft.com/office/powerpoint/2010/main" val="2883608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5678A-D05F-FD42-9890-CCECCD9C8C5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2019-10-05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9831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63087" y="4407120"/>
            <a:ext cx="10363200" cy="1362076"/>
          </a:xfrm>
        </p:spPr>
        <p:txBody>
          <a:bodyPr anchor="t"/>
          <a:lstStyle>
            <a:lvl1pPr algn="l">
              <a:defRPr sz="27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963087" y="2906723"/>
            <a:ext cx="10363200" cy="1500187"/>
          </a:xfrm>
        </p:spPr>
        <p:txBody>
          <a:bodyPr anchor="b"/>
          <a:lstStyle>
            <a:lvl1pPr marL="0" indent="0">
              <a:buNone/>
              <a:defRPr sz="1385">
                <a:solidFill>
                  <a:schemeClr val="tx1">
                    <a:tint val="75000"/>
                  </a:schemeClr>
                </a:solidFill>
              </a:defRPr>
            </a:lvl1pPr>
            <a:lvl2pPr marL="315314" indent="0">
              <a:buNone/>
              <a:defRPr sz="1247">
                <a:solidFill>
                  <a:schemeClr val="tx1">
                    <a:tint val="75000"/>
                  </a:schemeClr>
                </a:solidFill>
              </a:defRPr>
            </a:lvl2pPr>
            <a:lvl3pPr marL="630630" indent="0">
              <a:buNone/>
              <a:defRPr sz="1108">
                <a:solidFill>
                  <a:schemeClr val="tx1">
                    <a:tint val="75000"/>
                  </a:schemeClr>
                </a:solidFill>
              </a:defRPr>
            </a:lvl3pPr>
            <a:lvl4pPr marL="945947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4pPr>
            <a:lvl5pPr marL="1261265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5pPr>
            <a:lvl6pPr marL="1576588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6pPr>
            <a:lvl7pPr marL="1891904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7pPr>
            <a:lvl8pPr marL="2207225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8pPr>
            <a:lvl9pPr marL="2522543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5678A-D05F-FD42-9890-CCECCD9C8C5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2019-10-05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8158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1939"/>
            </a:lvl1pPr>
            <a:lvl2pPr>
              <a:defRPr sz="1661"/>
            </a:lvl2pPr>
            <a:lvl3pPr>
              <a:defRPr sz="1385"/>
            </a:lvl3pPr>
            <a:lvl4pPr>
              <a:defRPr sz="1247"/>
            </a:lvl4pPr>
            <a:lvl5pPr>
              <a:defRPr sz="1247"/>
            </a:lvl5pPr>
            <a:lvl6pPr>
              <a:defRPr sz="1247"/>
            </a:lvl6pPr>
            <a:lvl7pPr>
              <a:defRPr sz="1247"/>
            </a:lvl7pPr>
            <a:lvl8pPr>
              <a:defRPr sz="1247"/>
            </a:lvl8pPr>
            <a:lvl9pPr>
              <a:defRPr sz="1247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1939"/>
            </a:lvl1pPr>
            <a:lvl2pPr>
              <a:defRPr sz="1661"/>
            </a:lvl2pPr>
            <a:lvl3pPr>
              <a:defRPr sz="1385"/>
            </a:lvl3pPr>
            <a:lvl4pPr>
              <a:defRPr sz="1247"/>
            </a:lvl4pPr>
            <a:lvl5pPr>
              <a:defRPr sz="1247"/>
            </a:lvl5pPr>
            <a:lvl6pPr>
              <a:defRPr sz="1247"/>
            </a:lvl6pPr>
            <a:lvl7pPr>
              <a:defRPr sz="1247"/>
            </a:lvl7pPr>
            <a:lvl8pPr>
              <a:defRPr sz="1247"/>
            </a:lvl8pPr>
            <a:lvl9pPr>
              <a:defRPr sz="1247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5678A-D05F-FD42-9890-CCECCD9C8C5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2019-10-05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4712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7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51884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noProof="0"/>
              <a:t>Klicka här för att ändra format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3233B-D569-4A6E-878F-CDE152514C47}" type="datetime1">
              <a:rPr lang="en-GB" noProof="0" smtClean="0"/>
              <a:t>05/10/2019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806408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69" r:id="rId5"/>
  </p:sldLayoutIdLst>
  <p:hf hdr="0" ftr="0" dt="0"/>
  <p:txStyles>
    <p:titleStyle>
      <a:lvl1pPr algn="l" defTabSz="685800" rtl="0" eaLnBrk="1" latinLnBrk="0" hangingPunct="1">
        <a:spcBef>
          <a:spcPct val="0"/>
        </a:spcBef>
        <a:buNone/>
        <a:defRPr sz="24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35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090" tIns="45549" rIns="91090" bIns="45549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090" tIns="45549" rIns="91090" bIns="45549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609604" y="6356748"/>
            <a:ext cx="2844800" cy="365125"/>
          </a:xfrm>
          <a:prstGeom prst="rect">
            <a:avLst/>
          </a:prstGeom>
        </p:spPr>
        <p:txBody>
          <a:bodyPr vert="horz" lIns="91090" tIns="45549" rIns="91090" bIns="45549" rtlCol="0" anchor="ctr"/>
          <a:lstStyle>
            <a:lvl1pPr algn="l">
              <a:defRPr sz="8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15314"/>
            <a:fld id="{49A5678A-D05F-FD42-9890-CCECCD9C8C5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 defTabSz="315314"/>
              <a:t>2019-10-05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165600" y="6356748"/>
            <a:ext cx="3860800" cy="365125"/>
          </a:xfrm>
          <a:prstGeom prst="rect">
            <a:avLst/>
          </a:prstGeom>
        </p:spPr>
        <p:txBody>
          <a:bodyPr vert="horz" lIns="91090" tIns="45549" rIns="91090" bIns="45549" rtlCol="0" anchor="ctr"/>
          <a:lstStyle>
            <a:lvl1pPr algn="ctr">
              <a:defRPr sz="8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15314"/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737600" y="6356748"/>
            <a:ext cx="2844800" cy="365125"/>
          </a:xfrm>
          <a:prstGeom prst="rect">
            <a:avLst/>
          </a:prstGeom>
        </p:spPr>
        <p:txBody>
          <a:bodyPr vert="horz" lIns="91090" tIns="45549" rIns="91090" bIns="45549" rtlCol="0" anchor="ctr"/>
          <a:lstStyle>
            <a:lvl1pPr algn="r">
              <a:defRPr sz="8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15314"/>
            <a:fld id="{276797C7-3D02-2A4F-97AD-9EB2A99A67F0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 defTabSz="315314"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8207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  <p:sldLayoutId id="2147483668" r:id="rId12"/>
  </p:sldLayoutIdLst>
  <p:txStyles>
    <p:titleStyle>
      <a:lvl1pPr algn="ctr" defTabSz="315314" rtl="0" eaLnBrk="1" latinLnBrk="0" hangingPunct="1">
        <a:spcBef>
          <a:spcPct val="0"/>
        </a:spcBef>
        <a:buNone/>
        <a:defRPr sz="304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6484" indent="-236484" algn="l" defTabSz="315314" rtl="0" eaLnBrk="1" latinLnBrk="0" hangingPunct="1">
        <a:spcBef>
          <a:spcPct val="20000"/>
        </a:spcBef>
        <a:buFont typeface="Arial"/>
        <a:buChar char="•"/>
        <a:defRPr sz="2216" kern="1200">
          <a:solidFill>
            <a:schemeClr val="tx1"/>
          </a:solidFill>
          <a:latin typeface="+mn-lt"/>
          <a:ea typeface="+mn-ea"/>
          <a:cs typeface="+mn-cs"/>
        </a:defRPr>
      </a:lvl1pPr>
      <a:lvl2pPr marL="512390" indent="-197066" algn="l" defTabSz="315314" rtl="0" eaLnBrk="1" latinLnBrk="0" hangingPunct="1">
        <a:spcBef>
          <a:spcPct val="20000"/>
        </a:spcBef>
        <a:buFont typeface="Arial"/>
        <a:buChar char="–"/>
        <a:defRPr sz="1939" kern="1200">
          <a:solidFill>
            <a:schemeClr val="tx1"/>
          </a:solidFill>
          <a:latin typeface="+mn-lt"/>
          <a:ea typeface="+mn-ea"/>
          <a:cs typeface="+mn-cs"/>
        </a:defRPr>
      </a:lvl2pPr>
      <a:lvl3pPr marL="788276" indent="-157655" algn="l" defTabSz="315314" rtl="0" eaLnBrk="1" latinLnBrk="0" hangingPunct="1">
        <a:spcBef>
          <a:spcPct val="20000"/>
        </a:spcBef>
        <a:buFont typeface="Arial"/>
        <a:buChar char="•"/>
        <a:defRPr sz="1661" kern="1200">
          <a:solidFill>
            <a:schemeClr val="tx1"/>
          </a:solidFill>
          <a:latin typeface="+mn-lt"/>
          <a:ea typeface="+mn-ea"/>
          <a:cs typeface="+mn-cs"/>
        </a:defRPr>
      </a:lvl3pPr>
      <a:lvl4pPr marL="1103609" indent="-157655" algn="l" defTabSz="315314" rtl="0" eaLnBrk="1" latinLnBrk="0" hangingPunct="1">
        <a:spcBef>
          <a:spcPct val="20000"/>
        </a:spcBef>
        <a:buFont typeface="Arial"/>
        <a:buChar char="–"/>
        <a:defRPr sz="1385" kern="1200">
          <a:solidFill>
            <a:schemeClr val="tx1"/>
          </a:solidFill>
          <a:latin typeface="+mn-lt"/>
          <a:ea typeface="+mn-ea"/>
          <a:cs typeface="+mn-cs"/>
        </a:defRPr>
      </a:lvl4pPr>
      <a:lvl5pPr marL="1418929" indent="-157655" algn="l" defTabSz="315314" rtl="0" eaLnBrk="1" latinLnBrk="0" hangingPunct="1">
        <a:spcBef>
          <a:spcPct val="20000"/>
        </a:spcBef>
        <a:buFont typeface="Arial"/>
        <a:buChar char="»"/>
        <a:defRPr sz="1385" kern="1200">
          <a:solidFill>
            <a:schemeClr val="tx1"/>
          </a:solidFill>
          <a:latin typeface="+mn-lt"/>
          <a:ea typeface="+mn-ea"/>
          <a:cs typeface="+mn-cs"/>
        </a:defRPr>
      </a:lvl5pPr>
      <a:lvl6pPr marL="1734244" indent="-157655" algn="l" defTabSz="315314" rtl="0" eaLnBrk="1" latinLnBrk="0" hangingPunct="1">
        <a:spcBef>
          <a:spcPct val="20000"/>
        </a:spcBef>
        <a:buFont typeface="Arial"/>
        <a:buChar char="•"/>
        <a:defRPr sz="1385" kern="1200">
          <a:solidFill>
            <a:schemeClr val="tx1"/>
          </a:solidFill>
          <a:latin typeface="+mn-lt"/>
          <a:ea typeface="+mn-ea"/>
          <a:cs typeface="+mn-cs"/>
        </a:defRPr>
      </a:lvl6pPr>
      <a:lvl7pPr marL="2049560" indent="-157655" algn="l" defTabSz="315314" rtl="0" eaLnBrk="1" latinLnBrk="0" hangingPunct="1">
        <a:spcBef>
          <a:spcPct val="20000"/>
        </a:spcBef>
        <a:buFont typeface="Arial"/>
        <a:buChar char="•"/>
        <a:defRPr sz="1385" kern="1200">
          <a:solidFill>
            <a:schemeClr val="tx1"/>
          </a:solidFill>
          <a:latin typeface="+mn-lt"/>
          <a:ea typeface="+mn-ea"/>
          <a:cs typeface="+mn-cs"/>
        </a:defRPr>
      </a:lvl7pPr>
      <a:lvl8pPr marL="2364882" indent="-157655" algn="l" defTabSz="315314" rtl="0" eaLnBrk="1" latinLnBrk="0" hangingPunct="1">
        <a:spcBef>
          <a:spcPct val="20000"/>
        </a:spcBef>
        <a:buFont typeface="Arial"/>
        <a:buChar char="•"/>
        <a:defRPr sz="1385" kern="1200">
          <a:solidFill>
            <a:schemeClr val="tx1"/>
          </a:solidFill>
          <a:latin typeface="+mn-lt"/>
          <a:ea typeface="+mn-ea"/>
          <a:cs typeface="+mn-cs"/>
        </a:defRPr>
      </a:lvl8pPr>
      <a:lvl9pPr marL="2680197" indent="-157655" algn="l" defTabSz="315314" rtl="0" eaLnBrk="1" latinLnBrk="0" hangingPunct="1">
        <a:spcBef>
          <a:spcPct val="20000"/>
        </a:spcBef>
        <a:buFont typeface="Arial"/>
        <a:buChar char="•"/>
        <a:defRPr sz="138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315314" rtl="0" eaLnBrk="1" latinLnBrk="0" hangingPunct="1">
        <a:defRPr sz="1247" kern="1200">
          <a:solidFill>
            <a:schemeClr val="tx1"/>
          </a:solidFill>
          <a:latin typeface="+mn-lt"/>
          <a:ea typeface="+mn-ea"/>
          <a:cs typeface="+mn-cs"/>
        </a:defRPr>
      </a:lvl1pPr>
      <a:lvl2pPr marL="315314" algn="l" defTabSz="315314" rtl="0" eaLnBrk="1" latinLnBrk="0" hangingPunct="1">
        <a:defRPr sz="1247" kern="1200">
          <a:solidFill>
            <a:schemeClr val="tx1"/>
          </a:solidFill>
          <a:latin typeface="+mn-lt"/>
          <a:ea typeface="+mn-ea"/>
          <a:cs typeface="+mn-cs"/>
        </a:defRPr>
      </a:lvl2pPr>
      <a:lvl3pPr marL="630630" algn="l" defTabSz="315314" rtl="0" eaLnBrk="1" latinLnBrk="0" hangingPunct="1">
        <a:defRPr sz="1247" kern="1200">
          <a:solidFill>
            <a:schemeClr val="tx1"/>
          </a:solidFill>
          <a:latin typeface="+mn-lt"/>
          <a:ea typeface="+mn-ea"/>
          <a:cs typeface="+mn-cs"/>
        </a:defRPr>
      </a:lvl3pPr>
      <a:lvl4pPr marL="945947" algn="l" defTabSz="315314" rtl="0" eaLnBrk="1" latinLnBrk="0" hangingPunct="1">
        <a:defRPr sz="1247" kern="1200">
          <a:solidFill>
            <a:schemeClr val="tx1"/>
          </a:solidFill>
          <a:latin typeface="+mn-lt"/>
          <a:ea typeface="+mn-ea"/>
          <a:cs typeface="+mn-cs"/>
        </a:defRPr>
      </a:lvl4pPr>
      <a:lvl5pPr marL="1261265" algn="l" defTabSz="315314" rtl="0" eaLnBrk="1" latinLnBrk="0" hangingPunct="1">
        <a:defRPr sz="1247" kern="1200">
          <a:solidFill>
            <a:schemeClr val="tx1"/>
          </a:solidFill>
          <a:latin typeface="+mn-lt"/>
          <a:ea typeface="+mn-ea"/>
          <a:cs typeface="+mn-cs"/>
        </a:defRPr>
      </a:lvl5pPr>
      <a:lvl6pPr marL="1576588" algn="l" defTabSz="315314" rtl="0" eaLnBrk="1" latinLnBrk="0" hangingPunct="1">
        <a:defRPr sz="1247" kern="1200">
          <a:solidFill>
            <a:schemeClr val="tx1"/>
          </a:solidFill>
          <a:latin typeface="+mn-lt"/>
          <a:ea typeface="+mn-ea"/>
          <a:cs typeface="+mn-cs"/>
        </a:defRPr>
      </a:lvl6pPr>
      <a:lvl7pPr marL="1891904" algn="l" defTabSz="315314" rtl="0" eaLnBrk="1" latinLnBrk="0" hangingPunct="1">
        <a:defRPr sz="1247" kern="1200">
          <a:solidFill>
            <a:schemeClr val="tx1"/>
          </a:solidFill>
          <a:latin typeface="+mn-lt"/>
          <a:ea typeface="+mn-ea"/>
          <a:cs typeface="+mn-cs"/>
        </a:defRPr>
      </a:lvl7pPr>
      <a:lvl8pPr marL="2207225" algn="l" defTabSz="315314" rtl="0" eaLnBrk="1" latinLnBrk="0" hangingPunct="1">
        <a:defRPr sz="1247" kern="1200">
          <a:solidFill>
            <a:schemeClr val="tx1"/>
          </a:solidFill>
          <a:latin typeface="+mn-lt"/>
          <a:ea typeface="+mn-ea"/>
          <a:cs typeface="+mn-cs"/>
        </a:defRPr>
      </a:lvl8pPr>
      <a:lvl9pPr marL="2522543" algn="l" defTabSz="315314" rtl="0" eaLnBrk="1" latinLnBrk="0" hangingPunct="1">
        <a:defRPr sz="124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62CE98-D5A2-0648-AD18-116338EADBE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 defTabSz="315314"/>
            <a:r>
              <a:rPr lang="en-GB" sz="4000" b="1" dirty="0">
                <a:solidFill>
                  <a:srgbClr val="FFFFFF"/>
                </a:solidFill>
              </a:rPr>
              <a:t>Save-and-restore in CS Studio/Phoebus</a:t>
            </a:r>
            <a:br>
              <a:rPr lang="en-GB" b="1" dirty="0">
                <a:solidFill>
                  <a:srgbClr val="FFFFFF"/>
                </a:solidFill>
              </a:rPr>
            </a:br>
            <a:endParaRPr lang="sv-S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547BB3A-0D99-9D43-ADAF-EC7E12B7F5F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defTabSz="315314"/>
            <a:endParaRPr lang="en-GB" sz="2400" b="1" dirty="0">
              <a:solidFill>
                <a:prstClr val="white"/>
              </a:solidFill>
            </a:endParaRPr>
          </a:p>
          <a:p>
            <a:pPr defTabSz="315314"/>
            <a:r>
              <a:rPr lang="sv-SE" sz="1800" dirty="0">
                <a:solidFill>
                  <a:srgbClr val="FFFFFF"/>
                </a:solidFill>
              </a:rPr>
              <a:t>Georg Weiss </a:t>
            </a:r>
          </a:p>
          <a:p>
            <a:pPr defTabSz="315314"/>
            <a:r>
              <a:rPr lang="sv-SE" sz="1800" dirty="0">
                <a:solidFill>
                  <a:srgbClr val="FFFFFF"/>
                </a:solidFill>
              </a:rPr>
              <a:t>Software </a:t>
            </a:r>
            <a:r>
              <a:rPr lang="sv-SE" sz="1800" dirty="0" err="1">
                <a:solidFill>
                  <a:srgbClr val="FFFFFF"/>
                </a:solidFill>
              </a:rPr>
              <a:t>Engineer</a:t>
            </a:r>
            <a:endParaRPr lang="en-US" sz="1400" dirty="0">
              <a:solidFill>
                <a:prstClr val="white"/>
              </a:solidFill>
            </a:endParaRPr>
          </a:p>
          <a:p>
            <a:pPr defTabSz="315314"/>
            <a:r>
              <a:rPr lang="en-GB" sz="1400" dirty="0">
                <a:solidFill>
                  <a:srgbClr val="FFFFFF"/>
                </a:solidFill>
              </a:rPr>
              <a:t>European Spallation Source ERIC</a:t>
            </a:r>
          </a:p>
          <a:p>
            <a:pPr defTabSz="315314"/>
            <a:r>
              <a:rPr lang="en-GB" sz="1400" dirty="0">
                <a:solidFill>
                  <a:srgbClr val="FFFFFF"/>
                </a:solidFill>
              </a:rPr>
              <a:t>2019-09-27</a:t>
            </a:r>
            <a:endParaRPr lang="en-GB" sz="1200" dirty="0">
              <a:solidFill>
                <a:srgbClr val="FFFFFF"/>
              </a:solidFill>
            </a:endParaRP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638474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EEB5C7-599C-1B46-B63E-974118B0D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FFFFFF"/>
                </a:solidFill>
              </a:rPr>
              <a:t>Save-and-restore in CS Studio/Phoebus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6AA8DE-5F9C-774D-A251-7A091E2C21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81000"/>
            <a:ext cx="10972800" cy="4456312"/>
          </a:xfrm>
        </p:spPr>
        <p:txBody>
          <a:bodyPr/>
          <a:lstStyle/>
          <a:p>
            <a:r>
              <a:rPr lang="en-GB" dirty="0"/>
              <a:t>Terminology: </a:t>
            </a:r>
          </a:p>
          <a:p>
            <a:pPr lvl="1"/>
            <a:r>
              <a:rPr lang="en-GB" dirty="0"/>
              <a:t>CS Studio/Eclipse is the “classic” CS Studio built on the Eclipse platform.</a:t>
            </a:r>
          </a:p>
          <a:p>
            <a:pPr lvl="1"/>
            <a:r>
              <a:rPr lang="en-GB" dirty="0"/>
              <a:t>CS Studio/Phoebus is next iteration eliminating the dependency to Eclipse.</a:t>
            </a:r>
          </a:p>
          <a:p>
            <a:r>
              <a:rPr lang="en-GB" dirty="0"/>
              <a:t>Save-and-restore port implements back-end service for persistence, and a UI face-lift.</a:t>
            </a:r>
          </a:p>
          <a:p>
            <a:r>
              <a:rPr lang="en-GB" dirty="0"/>
              <a:t>Back-end service implemented as a Spring Boot application exposing REST endpoints to manage data (HTTP, JSON).</a:t>
            </a:r>
          </a:p>
          <a:p>
            <a:r>
              <a:rPr lang="en-GB" dirty="0"/>
              <a:t>Data persisted in database, verified against </a:t>
            </a:r>
            <a:r>
              <a:rPr lang="en-GB" dirty="0" err="1"/>
              <a:t>Postgresql</a:t>
            </a:r>
            <a:r>
              <a:rPr lang="en-GB" dirty="0"/>
              <a:t> and </a:t>
            </a:r>
            <a:r>
              <a:rPr lang="en-GB" dirty="0" err="1"/>
              <a:t>Mysql</a:t>
            </a:r>
            <a:r>
              <a:rPr lang="en-GB" dirty="0"/>
              <a:t>. Alternative database engines or storage solutions can easily be added.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729294-037D-554D-92C3-515551AEB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2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527374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920A1-45BF-E442-9823-FBA2F81AA3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FFFFFF"/>
                </a:solidFill>
              </a:rPr>
              <a:t>Save-and-restore in CS Studio/Phoebus</a:t>
            </a:r>
            <a:endParaRPr lang="sv-S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983B6C-1216-6D45-ACD3-825F752E4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C316C40-02FA-8C46-B6CB-EAC53E8DC7B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dirty="0"/>
              <a:t>UI </a:t>
            </a:r>
            <a:r>
              <a:rPr lang="sv-SE" dirty="0" err="1"/>
              <a:t>changes</a:t>
            </a:r>
            <a:endParaRPr lang="sv-SE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9F8AB10-2A88-7B4B-BCC7-EDAEA556E2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408" y="2158008"/>
            <a:ext cx="4972618" cy="367776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7231F41-A8B6-134E-BD49-815469F0F08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0016" y="2125720"/>
            <a:ext cx="5219609" cy="369204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D8040A4-F2E9-2D47-8964-80CA0D9F83CC}"/>
              </a:ext>
            </a:extLst>
          </p:cNvPr>
          <p:cNvSpPr txBox="1"/>
          <p:nvPr/>
        </p:nvSpPr>
        <p:spPr>
          <a:xfrm>
            <a:off x="2063552" y="1668520"/>
            <a:ext cx="914400" cy="914400"/>
          </a:xfrm>
          <a:prstGeom prst="rect">
            <a:avLst/>
          </a:prstGeom>
        </p:spPr>
        <p:txBody>
          <a:bodyPr vert="horz" wrap="none" lIns="91440" tIns="45720" rIns="91440" bIns="45720" rtlCol="0" anchor="t">
            <a:normAutofit/>
          </a:bodyPr>
          <a:lstStyle/>
          <a:p>
            <a:pPr algn="l"/>
            <a:r>
              <a:rPr lang="sv-SE" sz="2000" dirty="0"/>
              <a:t>CS Studio/</a:t>
            </a:r>
            <a:r>
              <a:rPr lang="sv-SE" sz="2000" dirty="0" err="1"/>
              <a:t>Eclipse</a:t>
            </a:r>
            <a:endParaRPr lang="sv-SE" sz="20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804761F-6A86-194A-8AFD-652C182D3CAF}"/>
              </a:ext>
            </a:extLst>
          </p:cNvPr>
          <p:cNvSpPr txBox="1"/>
          <p:nvPr/>
        </p:nvSpPr>
        <p:spPr>
          <a:xfrm>
            <a:off x="7680176" y="1646110"/>
            <a:ext cx="914400" cy="914400"/>
          </a:xfrm>
          <a:prstGeom prst="rect">
            <a:avLst/>
          </a:prstGeom>
        </p:spPr>
        <p:txBody>
          <a:bodyPr vert="horz" wrap="none" lIns="91440" tIns="45720" rIns="91440" bIns="45720" rtlCol="0" anchor="t">
            <a:normAutofit/>
          </a:bodyPr>
          <a:lstStyle/>
          <a:p>
            <a:pPr algn="l"/>
            <a:r>
              <a:rPr lang="sv-SE" sz="2000" dirty="0"/>
              <a:t>CS Studio/</a:t>
            </a:r>
            <a:r>
              <a:rPr lang="sv-SE" sz="2000" dirty="0" err="1"/>
              <a:t>Phoebus</a:t>
            </a:r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41902085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3F8A66-9B89-AA45-880B-2A8823A32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FFFFFF"/>
                </a:solidFill>
              </a:rPr>
              <a:t>Save-and-restore in CS Studio/Phoebus</a:t>
            </a:r>
            <a:endParaRPr lang="sv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359D31-8D87-B34A-A4CE-E362D86D2B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Copy-</a:t>
            </a:r>
            <a:r>
              <a:rPr lang="sv-SE" dirty="0" err="1"/>
              <a:t>paste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folders, save sets and snapshots, </a:t>
            </a:r>
            <a:r>
              <a:rPr lang="sv-SE" dirty="0" err="1"/>
              <a:t>including</a:t>
            </a:r>
            <a:r>
              <a:rPr lang="sv-SE" dirty="0"/>
              <a:t> drag-n-</a:t>
            </a:r>
            <a:r>
              <a:rPr lang="sv-SE" dirty="0" err="1"/>
              <a:t>drop</a:t>
            </a:r>
            <a:r>
              <a:rPr lang="sv-SE" dirty="0"/>
              <a:t>.</a:t>
            </a:r>
          </a:p>
          <a:p>
            <a:r>
              <a:rPr lang="sv-SE" dirty="0" err="1"/>
              <a:t>Search</a:t>
            </a:r>
            <a:r>
              <a:rPr lang="sv-SE" dirty="0"/>
              <a:t> for save sets or snapshots.</a:t>
            </a:r>
          </a:p>
          <a:p>
            <a:r>
              <a:rPr lang="sv-SE" dirty="0"/>
              <a:t>Save set editor, </a:t>
            </a:r>
            <a:r>
              <a:rPr lang="sv-SE" dirty="0" err="1"/>
              <a:t>e.g</a:t>
            </a:r>
            <a:r>
              <a:rPr lang="sv-SE" dirty="0"/>
              <a:t>. import </a:t>
            </a:r>
            <a:r>
              <a:rPr lang="sv-SE" dirty="0" err="1"/>
              <a:t>of</a:t>
            </a:r>
            <a:r>
              <a:rPr lang="sv-SE" dirty="0"/>
              <a:t> PV lists.</a:t>
            </a:r>
          </a:p>
          <a:p>
            <a:r>
              <a:rPr lang="sv-SE" dirty="0"/>
              <a:t>Integration </a:t>
            </a:r>
            <a:r>
              <a:rPr lang="sv-SE" dirty="0" err="1"/>
              <a:t>with</a:t>
            </a:r>
            <a:r>
              <a:rPr lang="sv-SE" dirty="0"/>
              <a:t> Channel </a:t>
            </a:r>
            <a:r>
              <a:rPr lang="sv-SE" dirty="0" err="1"/>
              <a:t>Finder</a:t>
            </a:r>
            <a:r>
              <a:rPr lang="sv-SE" dirty="0"/>
              <a:t>.</a:t>
            </a:r>
          </a:p>
          <a:p>
            <a:r>
              <a:rPr lang="sv-SE" dirty="0" err="1"/>
              <a:t>Tune</a:t>
            </a:r>
            <a:r>
              <a:rPr lang="sv-SE" dirty="0"/>
              <a:t> and </a:t>
            </a:r>
            <a:r>
              <a:rPr lang="sv-SE" dirty="0" err="1"/>
              <a:t>edit</a:t>
            </a:r>
            <a:r>
              <a:rPr lang="sv-SE" dirty="0"/>
              <a:t> </a:t>
            </a:r>
            <a:r>
              <a:rPr lang="sv-SE" dirty="0" err="1"/>
              <a:t>setpoints</a:t>
            </a:r>
            <a:r>
              <a:rPr lang="sv-SE" dirty="0"/>
              <a:t>.</a:t>
            </a:r>
          </a:p>
          <a:p>
            <a:r>
              <a:rPr lang="sv-SE" dirty="0"/>
              <a:t>Access </a:t>
            </a:r>
            <a:r>
              <a:rPr lang="sv-SE" dirty="0" err="1"/>
              <a:t>control</a:t>
            </a:r>
            <a:r>
              <a:rPr lang="sv-SE" dirty="0"/>
              <a:t>.</a:t>
            </a:r>
          </a:p>
          <a:p>
            <a:r>
              <a:rPr lang="sv-SE" dirty="0" err="1"/>
              <a:t>Synchronuous</a:t>
            </a:r>
            <a:r>
              <a:rPr lang="sv-SE" dirty="0"/>
              <a:t> </a:t>
            </a:r>
            <a:r>
              <a:rPr lang="sv-SE" dirty="0" err="1"/>
              <a:t>restore</a:t>
            </a:r>
            <a:r>
              <a:rPr lang="sv-SE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C3FA8E-66C8-4D4B-A648-245AFF64CF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827AFD1-BD1F-AE4D-A4C8-84D392D525C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dirty="0" err="1"/>
              <a:t>Missing</a:t>
            </a:r>
            <a:r>
              <a:rPr lang="sv-SE" dirty="0"/>
              <a:t> features</a:t>
            </a:r>
          </a:p>
        </p:txBody>
      </p:sp>
    </p:spTree>
    <p:extLst>
      <p:ext uri="{BB962C8B-B14F-4D97-AF65-F5344CB8AC3E}">
        <p14:creationId xmlns:p14="http://schemas.microsoft.com/office/powerpoint/2010/main" val="761441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t">
        <a:normAutofit/>
      </a:bodyPr>
      <a:lstStyle>
        <a:defPPr algn="l">
          <a:defRPr sz="200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5" id="{837FB91F-CDC5-4BC6-A162-22F8370E1EC4}" vid="{C4EAEFBE-156F-4FEE-9F2B-BE5A854A00D8}"/>
    </a:ext>
  </a:extLst>
</a:theme>
</file>

<file path=ppt/theme/theme2.xml><?xml version="1.0" encoding="utf-8"?>
<a:theme xmlns:a="http://schemas.openxmlformats.org/drawingml/2006/main" name="2_Anpassad formgiv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5" id="{837FB91F-CDC5-4BC6-A162-22F8370E1EC4}" vid="{76958EC4-F568-4D68-98B3-6BA4183AD248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Office-tema</Template>
  <TotalTime>129</TotalTime>
  <Words>182</Words>
  <Application>Microsoft Macintosh PowerPoint</Application>
  <PresentationFormat>Widescreen</PresentationFormat>
  <Paragraphs>29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Office-tema</vt:lpstr>
      <vt:lpstr>2_Anpassad formgivning</vt:lpstr>
      <vt:lpstr>Save-and-restore in CS Studio/Phoebus </vt:lpstr>
      <vt:lpstr>Save-and-restore in CS Studio/Phoebus</vt:lpstr>
      <vt:lpstr>Save-and-restore in CS Studio/Phoebus</vt:lpstr>
      <vt:lpstr>Save-and-restore in CS Studio/Phoebus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Save-and-restore in CS Studio/Phoebus </dc:title>
  <dc:creator>Microsoft Office User</dc:creator>
  <cp:lastModifiedBy>Microsoft Office User</cp:lastModifiedBy>
  <cp:revision>14</cp:revision>
  <dcterms:created xsi:type="dcterms:W3CDTF">2019-09-27T06:12:30Z</dcterms:created>
  <dcterms:modified xsi:type="dcterms:W3CDTF">2019-10-05T00:37:57Z</dcterms:modified>
</cp:coreProperties>
</file>