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9" r:id="rId3"/>
    <p:sldId id="300" r:id="rId4"/>
    <p:sldId id="301" r:id="rId5"/>
    <p:sldId id="302" r:id="rId6"/>
  </p:sldIdLst>
  <p:sldSz cx="12192000" cy="6858000"/>
  <p:notesSz cx="6858000" cy="9144000"/>
  <p:embeddedFontLst>
    <p:embeddedFont>
      <p:font typeface="Source Sans Pro" panose="020B0503030403020204" pitchFamily="34" charset="0"/>
      <p:regular r:id="rId9"/>
      <p:bold r:id="rId10"/>
      <p:italic r:id="rId11"/>
      <p:boldItalic r:id="rId12"/>
    </p:embeddedFont>
    <p:embeddedFont>
      <p:font typeface="Oswald Regular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0D0CF"/>
    <a:srgbClr val="A91D37"/>
    <a:srgbClr val="000000"/>
    <a:srgbClr val="EFB531"/>
    <a:srgbClr val="0033C3"/>
    <a:srgbClr val="D3D3D3"/>
    <a:srgbClr val="B8B8B8"/>
    <a:srgbClr val="115593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67" d="100"/>
          <a:sy n="67" d="100"/>
        </p:scale>
        <p:origin x="86" y="3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05.10.2019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pics-base/ci-script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e/2PACX-1vRzYEtR4ZEDO2uoIqeakLEehh7HX33yzGV1U9r6vwtZ-PWsZzlkznLR514O2oPaBb_1ko6RdcwV47Lt/pub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4961744" y="4597651"/>
            <a:ext cx="6453767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Bits from the EPICS Core Developers Meeting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5369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Who, when and why: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Core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Michael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Davidsaver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(remotely), Bruce Hill, Andrew Johnson, Heinz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Junkes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Martin Konrad, Timo Korhonen, Ralph Lange,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Sinisa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Veseli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Joining from CS-Studio / Phoebus and EPICS Java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Kay Kasemir 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(remotely), 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Thomas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Lohnert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Kunal Shroff, Fredrik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Söderberg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Georg Weiss</a:t>
            </a: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Three intensive days of lively discussions at the NSLS-II (Brookhaven)</a:t>
            </a: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Part of the series of regular EPICS Core and CS-Studio Developers meetings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Aft>
                <a:spcPts val="627"/>
              </a:spcAft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570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Topics, Findings and Results: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Read-the-docs work in progress: Move API documentation from App Developers Guide into Doxygen comments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Base’s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implementation of timers needs to be revisited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Performance 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issues when using many timers (&gt;20k)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AppVeyor CI builds are taking too long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Completely drop cygwin builds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Push to use Azure pipelines for fast CI (small matrix)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State of the common ci-scripts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Usable! (Refer to previous talk) 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://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github.com/epics-base/ci-scripts</a:t>
            </a:r>
            <a:endParaRPr lang="de-DE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Read-the-docs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work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 be done: create the documentation CI jobs for Java (Maven/Javadoc)</a:t>
            </a:r>
          </a:p>
        </p:txBody>
      </p:sp>
    </p:spTree>
    <p:extLst>
      <p:ext uri="{BB962C8B-B14F-4D97-AF65-F5344CB8AC3E}">
        <p14:creationId xmlns:p14="http://schemas.microsoft.com/office/powerpoint/2010/main" val="6410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85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Topics, Findings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and Results: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Insufficient pvAccess support for arrays of structures?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Discussion on the general usefulness of this feature – with no result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“pipeline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mode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Implemented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; might need to be handled differently in the API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Demonstration of the new Java pvAccess library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Similarly, a new C++ pvAccess library will follow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 access security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Implemented (functionality similar to CA access security</a:t>
            </a: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Adding access right change events will need a minor protocol change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pvAccess Gateway close to being released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Python application using the C++ PVA server and client libraries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Waiting for the next release of EPICS 7 Base for access security features </a:t>
            </a:r>
          </a:p>
        </p:txBody>
      </p:sp>
    </p:spTree>
    <p:extLst>
      <p:ext uri="{BB962C8B-B14F-4D97-AF65-F5344CB8AC3E}">
        <p14:creationId xmlns:p14="http://schemas.microsoft.com/office/powerpoint/2010/main" val="25289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266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Topics, Findings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and Results: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Future of EPICS build system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Incremental development towards easier use and more robustness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Introducing modern C++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Yes! (Refer to Martin‘s talk)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Logging</a:t>
            </a: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Considering to add a logging facility with a more “standard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architecture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Review 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 Merge Proposals for EPICS Base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Next release of EPICS 7 (C++)</a:t>
            </a: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lnSpc>
                <a:spcPct val="120000"/>
              </a:lnSpc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Aiming for end of October 2019</a:t>
            </a:r>
          </a:p>
          <a:p>
            <a:pPr marL="342900" indent="-342900" eaLnBrk="0" hangingPunct="0">
              <a:lnSpc>
                <a:spcPct val="120000"/>
              </a:lnSpc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Full minutes</a:t>
            </a:r>
            <a:r>
              <a:rPr lang="de-DE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available</a:t>
            </a:r>
          </a:p>
        </p:txBody>
      </p:sp>
    </p:spTree>
    <p:extLst>
      <p:ext uri="{BB962C8B-B14F-4D97-AF65-F5344CB8AC3E}">
        <p14:creationId xmlns:p14="http://schemas.microsoft.com/office/powerpoint/2010/main" val="37396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363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Milo-Medium</vt:lpstr>
      <vt:lpstr>Source Sans Pro</vt:lpstr>
      <vt:lpstr>Oswald Regular</vt:lpstr>
      <vt:lpstr>Arial</vt:lpstr>
      <vt:lpstr>Calibri Light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EPICS Website</dc:title>
  <dc:creator>Ralph.Lange@iter.org</dc:creator>
  <cp:lastModifiedBy>Lange Ralph</cp:lastModifiedBy>
  <cp:revision>148</cp:revision>
  <dcterms:created xsi:type="dcterms:W3CDTF">2017-06-28T18:01:38Z</dcterms:created>
  <dcterms:modified xsi:type="dcterms:W3CDTF">2019-10-05T12:40:36Z</dcterms:modified>
</cp:coreProperties>
</file>