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9" r:id="rId7"/>
    <p:sldId id="258" r:id="rId8"/>
    <p:sldId id="264" r:id="rId9"/>
    <p:sldId id="260" r:id="rId10"/>
    <p:sldId id="265" r:id="rId11"/>
    <p:sldId id="266" r:id="rId12"/>
    <p:sldId id="261" r:id="rId13"/>
    <p:sldId id="262" r:id="rId14"/>
    <p:sldId id="263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A91E3-265D-4638-979F-570CD9381A96}" v="40" dt="2019-10-04T21:53:28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/>
    <p:restoredTop sz="94625"/>
  </p:normalViewPr>
  <p:slideViewPr>
    <p:cSldViewPr snapToGrid="0" snapToObjects="1">
      <p:cViewPr varScale="1">
        <p:scale>
          <a:sx n="118" d="100"/>
          <a:sy n="118" d="100"/>
        </p:scale>
        <p:origin x="23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enev, Anton" userId="519119b7-4ca6-44a7-b864-5b7d76cdd793" providerId="ADAL" clId="{E02DC113-A0EE-4D02-B82A-058CBF2A32BD}"/>
    <pc:docChg chg="undo custSel addSld delSld modSld">
      <pc:chgData name="Derbenev, Anton" userId="519119b7-4ca6-44a7-b864-5b7d76cdd793" providerId="ADAL" clId="{E02DC113-A0EE-4D02-B82A-058CBF2A32BD}" dt="2019-10-04T21:53:39.548" v="5988" actId="20577"/>
      <pc:docMkLst>
        <pc:docMk/>
      </pc:docMkLst>
      <pc:sldChg chg="addSp modSp">
        <pc:chgData name="Derbenev, Anton" userId="519119b7-4ca6-44a7-b864-5b7d76cdd793" providerId="ADAL" clId="{E02DC113-A0EE-4D02-B82A-058CBF2A32BD}" dt="2019-10-04T17:02:05.713" v="95" actId="1076"/>
        <pc:sldMkLst>
          <pc:docMk/>
          <pc:sldMk cId="3085581279" sldId="256"/>
        </pc:sldMkLst>
        <pc:spChg chg="mod">
          <ac:chgData name="Derbenev, Anton" userId="519119b7-4ca6-44a7-b864-5b7d76cdd793" providerId="ADAL" clId="{E02DC113-A0EE-4D02-B82A-058CBF2A32BD}" dt="2019-10-04T16:59:29.527" v="0"/>
          <ac:spMkLst>
            <pc:docMk/>
            <pc:sldMk cId="3085581279" sldId="256"/>
            <ac:spMk id="2" creationId="{07F908F4-6C7F-D543-A55D-ACA686F1CD20}"/>
          </ac:spMkLst>
        </pc:spChg>
        <pc:spChg chg="mod">
          <ac:chgData name="Derbenev, Anton" userId="519119b7-4ca6-44a7-b864-5b7d76cdd793" providerId="ADAL" clId="{E02DC113-A0EE-4D02-B82A-058CBF2A32BD}" dt="2019-10-04T17:00:46.012" v="56" actId="20577"/>
          <ac:spMkLst>
            <pc:docMk/>
            <pc:sldMk cId="3085581279" sldId="256"/>
            <ac:spMk id="3" creationId="{7EFD5114-951E-2949-88CF-68493F5B2197}"/>
          </ac:spMkLst>
        </pc:spChg>
        <pc:spChg chg="add mod">
          <ac:chgData name="Derbenev, Anton" userId="519119b7-4ca6-44a7-b864-5b7d76cdd793" providerId="ADAL" clId="{E02DC113-A0EE-4D02-B82A-058CBF2A32BD}" dt="2019-10-04T17:02:05.713" v="95" actId="1076"/>
          <ac:spMkLst>
            <pc:docMk/>
            <pc:sldMk cId="3085581279" sldId="256"/>
            <ac:spMk id="4" creationId="{208FB2B3-D17A-4E29-93D2-36CE9F8761CF}"/>
          </ac:spMkLst>
        </pc:spChg>
      </pc:sldChg>
      <pc:sldChg chg="modSp">
        <pc:chgData name="Derbenev, Anton" userId="519119b7-4ca6-44a7-b864-5b7d76cdd793" providerId="ADAL" clId="{E02DC113-A0EE-4D02-B82A-058CBF2A32BD}" dt="2019-10-04T21:08:48.270" v="4605" actId="20577"/>
        <pc:sldMkLst>
          <pc:docMk/>
          <pc:sldMk cId="3034777139" sldId="257"/>
        </pc:sldMkLst>
        <pc:spChg chg="mod">
          <ac:chgData name="Derbenev, Anton" userId="519119b7-4ca6-44a7-b864-5b7d76cdd793" providerId="ADAL" clId="{E02DC113-A0EE-4D02-B82A-058CBF2A32BD}" dt="2019-10-04T17:03:36.043" v="105" actId="20577"/>
          <ac:spMkLst>
            <pc:docMk/>
            <pc:sldMk cId="3034777139" sldId="257"/>
            <ac:spMk id="2" creationId="{28691706-2F25-BA4E-BB0E-9AABDB890E57}"/>
          </ac:spMkLst>
        </pc:spChg>
        <pc:spChg chg="mod">
          <ac:chgData name="Derbenev, Anton" userId="519119b7-4ca6-44a7-b864-5b7d76cdd793" providerId="ADAL" clId="{E02DC113-A0EE-4D02-B82A-058CBF2A32BD}" dt="2019-10-04T21:08:48.270" v="4605" actId="20577"/>
          <ac:spMkLst>
            <pc:docMk/>
            <pc:sldMk cId="3034777139" sldId="257"/>
            <ac:spMk id="3" creationId="{95442DF0-078E-7348-8879-B22277A28A32}"/>
          </ac:spMkLst>
        </pc:spChg>
      </pc:sldChg>
      <pc:sldChg chg="addSp delSp modSp add">
        <pc:chgData name="Derbenev, Anton" userId="519119b7-4ca6-44a7-b864-5b7d76cdd793" providerId="ADAL" clId="{E02DC113-A0EE-4D02-B82A-058CBF2A32BD}" dt="2019-10-04T21:48:59.803" v="5935" actId="5793"/>
        <pc:sldMkLst>
          <pc:docMk/>
          <pc:sldMk cId="858587465" sldId="258"/>
        </pc:sldMkLst>
        <pc:spChg chg="mod">
          <ac:chgData name="Derbenev, Anton" userId="519119b7-4ca6-44a7-b864-5b7d76cdd793" providerId="ADAL" clId="{E02DC113-A0EE-4D02-B82A-058CBF2A32BD}" dt="2019-10-04T17:04:49.689" v="198" actId="20577"/>
          <ac:spMkLst>
            <pc:docMk/>
            <pc:sldMk cId="858587465" sldId="258"/>
            <ac:spMk id="2" creationId="{54D854C1-758F-4164-A179-AB9EEB3EAE2C}"/>
          </ac:spMkLst>
        </pc:spChg>
        <pc:spChg chg="mod">
          <ac:chgData name="Derbenev, Anton" userId="519119b7-4ca6-44a7-b864-5b7d76cdd793" providerId="ADAL" clId="{E02DC113-A0EE-4D02-B82A-058CBF2A32BD}" dt="2019-10-04T21:48:59.803" v="5935" actId="5793"/>
          <ac:spMkLst>
            <pc:docMk/>
            <pc:sldMk cId="858587465" sldId="258"/>
            <ac:spMk id="3" creationId="{32FA19C9-40BA-407B-8656-94859ABDE3B7}"/>
          </ac:spMkLst>
        </pc:spChg>
        <pc:picChg chg="add del mod">
          <ac:chgData name="Derbenev, Anton" userId="519119b7-4ca6-44a7-b864-5b7d76cdd793" providerId="ADAL" clId="{E02DC113-A0EE-4D02-B82A-058CBF2A32BD}" dt="2019-10-04T21:15:11.981" v="4614" actId="478"/>
          <ac:picMkLst>
            <pc:docMk/>
            <pc:sldMk cId="858587465" sldId="258"/>
            <ac:picMk id="5" creationId="{E2802188-9C82-40B3-BED4-BC5E69F23E68}"/>
          </ac:picMkLst>
        </pc:picChg>
      </pc:sldChg>
      <pc:sldChg chg="modSp add">
        <pc:chgData name="Derbenev, Anton" userId="519119b7-4ca6-44a7-b864-5b7d76cdd793" providerId="ADAL" clId="{E02DC113-A0EE-4D02-B82A-058CBF2A32BD}" dt="2019-10-04T17:22:37.920" v="601" actId="20577"/>
        <pc:sldMkLst>
          <pc:docMk/>
          <pc:sldMk cId="2869207713" sldId="259"/>
        </pc:sldMkLst>
        <pc:spChg chg="mod">
          <ac:chgData name="Derbenev, Anton" userId="519119b7-4ca6-44a7-b864-5b7d76cdd793" providerId="ADAL" clId="{E02DC113-A0EE-4D02-B82A-058CBF2A32BD}" dt="2019-10-04T17:06:44.210" v="210" actId="20577"/>
          <ac:spMkLst>
            <pc:docMk/>
            <pc:sldMk cId="2869207713" sldId="259"/>
            <ac:spMk id="2" creationId="{3D41C81D-4A9F-471D-98F2-E823853A8EED}"/>
          </ac:spMkLst>
        </pc:spChg>
        <pc:spChg chg="mod">
          <ac:chgData name="Derbenev, Anton" userId="519119b7-4ca6-44a7-b864-5b7d76cdd793" providerId="ADAL" clId="{E02DC113-A0EE-4D02-B82A-058CBF2A32BD}" dt="2019-10-04T17:22:37.920" v="601" actId="20577"/>
          <ac:spMkLst>
            <pc:docMk/>
            <pc:sldMk cId="2869207713" sldId="259"/>
            <ac:spMk id="3" creationId="{BFAA55D6-658E-4EE9-A3E5-A3E1BE5FD587}"/>
          </ac:spMkLst>
        </pc:spChg>
      </pc:sldChg>
      <pc:sldChg chg="addSp modSp add">
        <pc:chgData name="Derbenev, Anton" userId="519119b7-4ca6-44a7-b864-5b7d76cdd793" providerId="ADAL" clId="{E02DC113-A0EE-4D02-B82A-058CBF2A32BD}" dt="2019-10-04T21:50:54.888" v="5940" actId="20577"/>
        <pc:sldMkLst>
          <pc:docMk/>
          <pc:sldMk cId="719052509" sldId="260"/>
        </pc:sldMkLst>
        <pc:spChg chg="mod">
          <ac:chgData name="Derbenev, Anton" userId="519119b7-4ca6-44a7-b864-5b7d76cdd793" providerId="ADAL" clId="{E02DC113-A0EE-4D02-B82A-058CBF2A32BD}" dt="2019-10-04T17:39:51.746" v="1299" actId="20577"/>
          <ac:spMkLst>
            <pc:docMk/>
            <pc:sldMk cId="719052509" sldId="260"/>
            <ac:spMk id="2" creationId="{192AABF4-CC6B-4EE5-85FB-54664D94EFCE}"/>
          </ac:spMkLst>
        </pc:spChg>
        <pc:spChg chg="mod">
          <ac:chgData name="Derbenev, Anton" userId="519119b7-4ca6-44a7-b864-5b7d76cdd793" providerId="ADAL" clId="{E02DC113-A0EE-4D02-B82A-058CBF2A32BD}" dt="2019-10-04T21:50:54.888" v="5940" actId="20577"/>
          <ac:spMkLst>
            <pc:docMk/>
            <pc:sldMk cId="719052509" sldId="260"/>
            <ac:spMk id="3" creationId="{E4EF3994-99FC-4282-BE3D-03A533053FDF}"/>
          </ac:spMkLst>
        </pc:spChg>
        <pc:picChg chg="add mod">
          <ac:chgData name="Derbenev, Anton" userId="519119b7-4ca6-44a7-b864-5b7d76cdd793" providerId="ADAL" clId="{E02DC113-A0EE-4D02-B82A-058CBF2A32BD}" dt="2019-10-04T21:21:37.490" v="4886" actId="1076"/>
          <ac:picMkLst>
            <pc:docMk/>
            <pc:sldMk cId="719052509" sldId="260"/>
            <ac:picMk id="5" creationId="{512C97BE-1760-4E24-A208-F5B608783027}"/>
          </ac:picMkLst>
        </pc:picChg>
        <pc:picChg chg="add mod">
          <ac:chgData name="Derbenev, Anton" userId="519119b7-4ca6-44a7-b864-5b7d76cdd793" providerId="ADAL" clId="{E02DC113-A0EE-4D02-B82A-058CBF2A32BD}" dt="2019-10-04T21:21:39.413" v="4887" actId="1076"/>
          <ac:picMkLst>
            <pc:docMk/>
            <pc:sldMk cId="719052509" sldId="260"/>
            <ac:picMk id="6" creationId="{EF954C46-82FE-4AD0-B117-65405DEFAB5C}"/>
          </ac:picMkLst>
        </pc:picChg>
        <pc:picChg chg="add mod">
          <ac:chgData name="Derbenev, Anton" userId="519119b7-4ca6-44a7-b864-5b7d76cdd793" providerId="ADAL" clId="{E02DC113-A0EE-4D02-B82A-058CBF2A32BD}" dt="2019-10-04T21:21:40.818" v="4888" actId="1076"/>
          <ac:picMkLst>
            <pc:docMk/>
            <pc:sldMk cId="719052509" sldId="260"/>
            <ac:picMk id="8" creationId="{5871E601-8F4B-4B1B-96CE-E14548DC70CD}"/>
          </ac:picMkLst>
        </pc:picChg>
      </pc:sldChg>
      <pc:sldChg chg="modSp add">
        <pc:chgData name="Derbenev, Anton" userId="519119b7-4ca6-44a7-b864-5b7d76cdd793" providerId="ADAL" clId="{E02DC113-A0EE-4D02-B82A-058CBF2A32BD}" dt="2019-10-04T21:23:30.218" v="4915" actId="5793"/>
        <pc:sldMkLst>
          <pc:docMk/>
          <pc:sldMk cId="1219228530" sldId="261"/>
        </pc:sldMkLst>
        <pc:spChg chg="mod">
          <ac:chgData name="Derbenev, Anton" userId="519119b7-4ca6-44a7-b864-5b7d76cdd793" providerId="ADAL" clId="{E02DC113-A0EE-4D02-B82A-058CBF2A32BD}" dt="2019-10-04T18:35:53.955" v="2387" actId="20577"/>
          <ac:spMkLst>
            <pc:docMk/>
            <pc:sldMk cId="1219228530" sldId="261"/>
            <ac:spMk id="2" creationId="{2552ABC5-1E6E-4FBC-AD45-4E41A1C03A67}"/>
          </ac:spMkLst>
        </pc:spChg>
        <pc:spChg chg="mod">
          <ac:chgData name="Derbenev, Anton" userId="519119b7-4ca6-44a7-b864-5b7d76cdd793" providerId="ADAL" clId="{E02DC113-A0EE-4D02-B82A-058CBF2A32BD}" dt="2019-10-04T21:23:30.218" v="4915" actId="5793"/>
          <ac:spMkLst>
            <pc:docMk/>
            <pc:sldMk cId="1219228530" sldId="261"/>
            <ac:spMk id="3" creationId="{05820384-E18C-4DDD-BF9A-08140E7F461B}"/>
          </ac:spMkLst>
        </pc:spChg>
      </pc:sldChg>
      <pc:sldChg chg="modSp add">
        <pc:chgData name="Derbenev, Anton" userId="519119b7-4ca6-44a7-b864-5b7d76cdd793" providerId="ADAL" clId="{E02DC113-A0EE-4D02-B82A-058CBF2A32BD}" dt="2019-10-04T21:51:57.292" v="5943" actId="20577"/>
        <pc:sldMkLst>
          <pc:docMk/>
          <pc:sldMk cId="1782812836" sldId="262"/>
        </pc:sldMkLst>
        <pc:spChg chg="mod">
          <ac:chgData name="Derbenev, Anton" userId="519119b7-4ca6-44a7-b864-5b7d76cdd793" providerId="ADAL" clId="{E02DC113-A0EE-4D02-B82A-058CBF2A32BD}" dt="2019-10-04T18:51:06.977" v="3146" actId="20577"/>
          <ac:spMkLst>
            <pc:docMk/>
            <pc:sldMk cId="1782812836" sldId="262"/>
            <ac:spMk id="2" creationId="{EF37EC80-A998-45AF-8782-3CB4E35C8F64}"/>
          </ac:spMkLst>
        </pc:spChg>
        <pc:spChg chg="mod">
          <ac:chgData name="Derbenev, Anton" userId="519119b7-4ca6-44a7-b864-5b7d76cdd793" providerId="ADAL" clId="{E02DC113-A0EE-4D02-B82A-058CBF2A32BD}" dt="2019-10-04T21:51:57.292" v="5943" actId="20577"/>
          <ac:spMkLst>
            <pc:docMk/>
            <pc:sldMk cId="1782812836" sldId="262"/>
            <ac:spMk id="3" creationId="{B0849DDB-81B7-45F8-8904-54B57F469BB9}"/>
          </ac:spMkLst>
        </pc:spChg>
      </pc:sldChg>
      <pc:sldChg chg="modSp add">
        <pc:chgData name="Derbenev, Anton" userId="519119b7-4ca6-44a7-b864-5b7d76cdd793" providerId="ADAL" clId="{E02DC113-A0EE-4D02-B82A-058CBF2A32BD}" dt="2019-10-04T21:08:34.451" v="4594" actId="20577"/>
        <pc:sldMkLst>
          <pc:docMk/>
          <pc:sldMk cId="1149867106" sldId="263"/>
        </pc:sldMkLst>
        <pc:spChg chg="mod">
          <ac:chgData name="Derbenev, Anton" userId="519119b7-4ca6-44a7-b864-5b7d76cdd793" providerId="ADAL" clId="{E02DC113-A0EE-4D02-B82A-058CBF2A32BD}" dt="2019-10-04T21:05:30.178" v="4313" actId="20577"/>
          <ac:spMkLst>
            <pc:docMk/>
            <pc:sldMk cId="1149867106" sldId="263"/>
            <ac:spMk id="2" creationId="{D2A0EF1B-9DD4-4F43-9F55-0B109DCEBD66}"/>
          </ac:spMkLst>
        </pc:spChg>
        <pc:spChg chg="mod">
          <ac:chgData name="Derbenev, Anton" userId="519119b7-4ca6-44a7-b864-5b7d76cdd793" providerId="ADAL" clId="{E02DC113-A0EE-4D02-B82A-058CBF2A32BD}" dt="2019-10-04T21:08:34.451" v="4594" actId="20577"/>
          <ac:spMkLst>
            <pc:docMk/>
            <pc:sldMk cId="1149867106" sldId="263"/>
            <ac:spMk id="3" creationId="{E99C2E4B-385D-409D-8B28-BDEB3E926EDB}"/>
          </ac:spMkLst>
        </pc:spChg>
      </pc:sldChg>
      <pc:sldChg chg="addSp delSp modSp add">
        <pc:chgData name="Derbenev, Anton" userId="519119b7-4ca6-44a7-b864-5b7d76cdd793" providerId="ADAL" clId="{E02DC113-A0EE-4D02-B82A-058CBF2A32BD}" dt="2019-10-04T21:17:55.261" v="4755" actId="1076"/>
        <pc:sldMkLst>
          <pc:docMk/>
          <pc:sldMk cId="2750349755" sldId="264"/>
        </pc:sldMkLst>
        <pc:spChg chg="mod">
          <ac:chgData name="Derbenev, Anton" userId="519119b7-4ca6-44a7-b864-5b7d76cdd793" providerId="ADAL" clId="{E02DC113-A0EE-4D02-B82A-058CBF2A32BD}" dt="2019-10-04T21:17:44.041" v="4752" actId="20577"/>
          <ac:spMkLst>
            <pc:docMk/>
            <pc:sldMk cId="2750349755" sldId="264"/>
            <ac:spMk id="2" creationId="{2EFFB7FE-C09A-4A49-88B7-3A7675313895}"/>
          </ac:spMkLst>
        </pc:spChg>
        <pc:spChg chg="del">
          <ac:chgData name="Derbenev, Anton" userId="519119b7-4ca6-44a7-b864-5b7d76cdd793" providerId="ADAL" clId="{E02DC113-A0EE-4D02-B82A-058CBF2A32BD}" dt="2019-10-04T21:17:47.242" v="4753" actId="478"/>
          <ac:spMkLst>
            <pc:docMk/>
            <pc:sldMk cId="2750349755" sldId="264"/>
            <ac:spMk id="3" creationId="{D04E605C-2647-46F9-948C-E612C8CB7F4E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5" creationId="{A0F94270-A982-4DA3-B684-81A09AA8A999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9" creationId="{A9D80315-CE84-456F-ABBD-14D8F148608B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11" creationId="{1D1491AB-187D-4A39-8319-54ECBC097007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12" creationId="{B4FCC73E-C4B4-488D-97F6-FA299D8112B2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14" creationId="{09B0CE30-B1E7-44A5-B223-41A2D44CA411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15" creationId="{DAFD8F0A-D861-40DF-A37F-7D9B861111D4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19" creationId="{6BFD01F5-CE27-4BC2-839A-5326816792AC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20" creationId="{8DF33001-CBF2-44A6-9F68-D6A5137AC571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22" creationId="{50F71C3E-941C-4BFB-8046-550726F5D2B5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23" creationId="{9A73C362-96FA-4307-BEDD-9C044EB821F2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25" creationId="{5663F6E3-7752-4313-83B4-028ADE33D518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27" creationId="{2017A9CE-6DD8-45DE-B7DE-7C0BE744FADC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29" creationId="{F9C7E619-C90E-430B-B869-58C145DCE8EC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30" creationId="{C802D43F-7B95-41C1-99F9-B8A0E660ABA0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35" creationId="{C634F890-025D-4B6E-ACF6-7037E8BF06EB}"/>
          </ac:spMkLst>
        </pc:spChg>
        <pc:spChg chg="add mod">
          <ac:chgData name="Derbenev, Anton" userId="519119b7-4ca6-44a7-b864-5b7d76cdd793" providerId="ADAL" clId="{E02DC113-A0EE-4D02-B82A-058CBF2A32BD}" dt="2019-10-04T21:17:55.261" v="4755" actId="1076"/>
          <ac:spMkLst>
            <pc:docMk/>
            <pc:sldMk cId="2750349755" sldId="264"/>
            <ac:spMk id="37" creationId="{FD82AE6E-F782-43C0-8B6D-1B8976B14D74}"/>
          </ac:spMkLst>
        </pc:sp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6" creationId="{27ED39AE-E8C6-409A-A1CC-DF2E01A2605A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7" creationId="{121E99D3-5DEE-4DBC-8824-903F1339F18B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8" creationId="{5E997B6B-AF13-41BE-BF03-AE8D30013DF3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10" creationId="{C0792818-A877-4E0A-93CF-72865B3771A5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13" creationId="{EF0F82A6-117B-4E41-93EA-E0B37164E8B6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16" creationId="{D82F3D53-AC6F-434D-88EA-64FF696CA206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17" creationId="{6FF0518E-B26B-4741-9086-104218D5AA67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18" creationId="{5783EA15-F39D-4B1C-8980-C84A1FCF7095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21" creationId="{913010BA-C946-4C46-8936-0EAE49B85C1A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24" creationId="{CCA4AB42-5139-4E57-BA8A-AA7EE7BA0630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26" creationId="{B4FD10E1-CCE4-4C8B-AE15-650E796E3020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28" creationId="{DB0A2172-D870-4409-BCE4-53CE2D0433B3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31" creationId="{C4F0E6EB-B611-46BD-8650-A115AB92A06C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32" creationId="{DF49FB64-515A-4F02-A296-A914EC6848D1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33" creationId="{2EF9736B-123A-45FC-91B9-066449269723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34" creationId="{2387FFB9-CB71-4B87-9F3F-7B09F796424A}"/>
          </ac:picMkLst>
        </pc:picChg>
        <pc:picChg chg="add mod">
          <ac:chgData name="Derbenev, Anton" userId="519119b7-4ca6-44a7-b864-5b7d76cdd793" providerId="ADAL" clId="{E02DC113-A0EE-4D02-B82A-058CBF2A32BD}" dt="2019-10-04T21:17:55.261" v="4755" actId="1076"/>
          <ac:picMkLst>
            <pc:docMk/>
            <pc:sldMk cId="2750349755" sldId="264"/>
            <ac:picMk id="36" creationId="{614310DA-4337-4BEA-97FB-ADA73B061D4F}"/>
          </ac:picMkLst>
        </pc:picChg>
      </pc:sldChg>
      <pc:sldChg chg="addSp delSp modSp add">
        <pc:chgData name="Derbenev, Anton" userId="519119b7-4ca6-44a7-b864-5b7d76cdd793" providerId="ADAL" clId="{E02DC113-A0EE-4D02-B82A-058CBF2A32BD}" dt="2019-10-04T21:28:08.782" v="5218" actId="20577"/>
        <pc:sldMkLst>
          <pc:docMk/>
          <pc:sldMk cId="3610894632" sldId="265"/>
        </pc:sldMkLst>
        <pc:spChg chg="mod">
          <ac:chgData name="Derbenev, Anton" userId="519119b7-4ca6-44a7-b864-5b7d76cdd793" providerId="ADAL" clId="{E02DC113-A0EE-4D02-B82A-058CBF2A32BD}" dt="2019-10-04T21:25:53.250" v="4953" actId="20577"/>
          <ac:spMkLst>
            <pc:docMk/>
            <pc:sldMk cId="3610894632" sldId="265"/>
            <ac:spMk id="2" creationId="{925E81F7-82F2-41AC-AEDC-0BA52105E88D}"/>
          </ac:spMkLst>
        </pc:spChg>
        <pc:spChg chg="mod">
          <ac:chgData name="Derbenev, Anton" userId="519119b7-4ca6-44a7-b864-5b7d76cdd793" providerId="ADAL" clId="{E02DC113-A0EE-4D02-B82A-058CBF2A32BD}" dt="2019-10-04T21:28:08.782" v="5218" actId="20577"/>
          <ac:spMkLst>
            <pc:docMk/>
            <pc:sldMk cId="3610894632" sldId="265"/>
            <ac:spMk id="3" creationId="{2A176D2B-741B-42C7-A65A-363A56AB5386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5" creationId="{B6BEFD32-FDB0-4AA0-9E3C-F73D406B40C5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6" creationId="{D45E1AD3-9BAE-4937-9C8E-5BC486D64EFB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1" creationId="{3749D0A3-5764-4FAD-B444-107C2872D550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2" creationId="{80D583A9-7A4D-495F-894C-39EB23595F31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3" creationId="{72D3C18E-C4C2-49B6-8A63-DE6CB9CB31C0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4" creationId="{CB5EFEE7-6E33-48C9-AB9B-4A8EE4D63DFD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5" creationId="{9FF658C0-111E-4195-8E35-94B1D6F20884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6" creationId="{61168493-E73D-4B70-9CCC-60FE0817E3F5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7" creationId="{EBCD40A9-4F4C-4CCC-AF03-95CF415DB2E8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18" creationId="{6D344E37-0501-454A-9C66-05576F09B376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22" creationId="{A59FC0B2-193E-4404-B2D1-E5BA9B10D767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23" creationId="{71D7C98A-A5FF-4D49-B90A-8399A3AC3CDF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29" creationId="{B45075CB-F99F-493F-AF0F-AB77D2CB751C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30" creationId="{98AB57AC-9DE6-419B-B3AE-A5D76512244E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31" creationId="{1E2FB060-7916-40AE-9B08-22F6E87EF13F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32" creationId="{B284E610-AD27-4709-BA1D-CBCA4E3FD4C4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1" creationId="{2627A3E2-CD3E-4809-A1A5-7626ABD97F62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2" creationId="{F8AB18E6-0E90-4424-B22C-EBA3D948EABA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3" creationId="{CB5A1BDB-899F-441A-B36F-964729DF01EF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4" creationId="{4C0A5FDD-5A89-404A-A7FF-8EBCDB5A226F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5" creationId="{8893934B-386E-47D0-8C5E-05AD165E4646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6" creationId="{B45A7B16-EB8B-4210-AE14-D723A75A9BD7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7" creationId="{F1C0F587-223A-4886-ABA4-93DD20EFA276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49" creationId="{4DB239C2-1DA5-416C-B66F-616F3B8CD951}"/>
          </ac:spMkLst>
        </pc:spChg>
        <pc:spChg chg="add del">
          <ac:chgData name="Derbenev, Anton" userId="519119b7-4ca6-44a7-b864-5b7d76cdd793" providerId="ADAL" clId="{E02DC113-A0EE-4D02-B82A-058CBF2A32BD}" dt="2019-10-04T21:25:06.060" v="4918"/>
          <ac:spMkLst>
            <pc:docMk/>
            <pc:sldMk cId="3610894632" sldId="265"/>
            <ac:spMk id="50" creationId="{8BFF83F2-2C49-49C8-9638-801E71EF09E8}"/>
          </ac:spMkLst>
        </pc:spChg>
        <pc:grpChg chg="add del">
          <ac:chgData name="Derbenev, Anton" userId="519119b7-4ca6-44a7-b864-5b7d76cdd793" providerId="ADAL" clId="{E02DC113-A0EE-4D02-B82A-058CBF2A32BD}" dt="2019-10-04T21:25:06.060" v="4918"/>
          <ac:grpSpMkLst>
            <pc:docMk/>
            <pc:sldMk cId="3610894632" sldId="265"/>
            <ac:grpSpMk id="7" creationId="{C3B1FA1A-DAE3-42EC-B214-AE3939DA2BB4}"/>
          </ac:grpSpMkLst>
        </pc:grpChg>
        <pc:grpChg chg="add del">
          <ac:chgData name="Derbenev, Anton" userId="519119b7-4ca6-44a7-b864-5b7d76cdd793" providerId="ADAL" clId="{E02DC113-A0EE-4D02-B82A-058CBF2A32BD}" dt="2019-10-04T21:25:06.060" v="4918"/>
          <ac:grpSpMkLst>
            <pc:docMk/>
            <pc:sldMk cId="3610894632" sldId="265"/>
            <ac:grpSpMk id="19" creationId="{66521A73-A16F-4A3A-9C68-7A025A84F993}"/>
          </ac:grpSpMkLst>
        </pc:grpChg>
        <pc:grpChg chg="add del">
          <ac:chgData name="Derbenev, Anton" userId="519119b7-4ca6-44a7-b864-5b7d76cdd793" providerId="ADAL" clId="{E02DC113-A0EE-4D02-B82A-058CBF2A32BD}" dt="2019-10-04T21:25:06.060" v="4918"/>
          <ac:grpSpMkLst>
            <pc:docMk/>
            <pc:sldMk cId="3610894632" sldId="265"/>
            <ac:grpSpMk id="25" creationId="{19BC1674-20A0-4CB7-897A-032F90590E14}"/>
          </ac:grpSpMkLst>
        </pc:grpChg>
        <pc:grpChg chg="add del">
          <ac:chgData name="Derbenev, Anton" userId="519119b7-4ca6-44a7-b864-5b7d76cdd793" providerId="ADAL" clId="{E02DC113-A0EE-4D02-B82A-058CBF2A32BD}" dt="2019-10-04T21:25:06.060" v="4918"/>
          <ac:grpSpMkLst>
            <pc:docMk/>
            <pc:sldMk cId="3610894632" sldId="265"/>
            <ac:grpSpMk id="33" creationId="{8E4D09A1-E815-4DED-A89B-233E9810BAB6}"/>
          </ac:grpSpMkLst>
        </pc:grpChg>
        <pc:grpChg chg="add del">
          <ac:chgData name="Derbenev, Anton" userId="519119b7-4ca6-44a7-b864-5b7d76cdd793" providerId="ADAL" clId="{E02DC113-A0EE-4D02-B82A-058CBF2A32BD}" dt="2019-10-04T21:25:06.060" v="4918"/>
          <ac:grpSpMkLst>
            <pc:docMk/>
            <pc:sldMk cId="3610894632" sldId="265"/>
            <ac:grpSpMk id="37" creationId="{58CD66B4-C91E-4FCB-A190-E36EEDAA3C8B}"/>
          </ac:grpSpMkLst>
        </pc:grpChg>
        <pc:picChg chg="add del">
          <ac:chgData name="Derbenev, Anton" userId="519119b7-4ca6-44a7-b864-5b7d76cdd793" providerId="ADAL" clId="{E02DC113-A0EE-4D02-B82A-058CBF2A32BD}" dt="2019-10-04T21:25:06.060" v="4918"/>
          <ac:picMkLst>
            <pc:docMk/>
            <pc:sldMk cId="3610894632" sldId="265"/>
            <ac:picMk id="24" creationId="{93571767-E4C9-4628-839F-C91AC21F2F31}"/>
          </ac:picMkLst>
        </pc:picChg>
        <pc:picChg chg="add del">
          <ac:chgData name="Derbenev, Anton" userId="519119b7-4ca6-44a7-b864-5b7d76cdd793" providerId="ADAL" clId="{E02DC113-A0EE-4D02-B82A-058CBF2A32BD}" dt="2019-10-04T21:25:06.060" v="4918"/>
          <ac:picMkLst>
            <pc:docMk/>
            <pc:sldMk cId="3610894632" sldId="265"/>
            <ac:picMk id="48" creationId="{DF904BE6-A4E9-47F9-9BB4-40B5AEAD3826}"/>
          </ac:picMkLst>
        </pc:picChg>
        <pc:picChg chg="add mod">
          <ac:chgData name="Derbenev, Anton" userId="519119b7-4ca6-44a7-b864-5b7d76cdd793" providerId="ADAL" clId="{E02DC113-A0EE-4D02-B82A-058CBF2A32BD}" dt="2019-10-04T21:25:17.515" v="4921" actId="1076"/>
          <ac:picMkLst>
            <pc:docMk/>
            <pc:sldMk cId="3610894632" sldId="265"/>
            <ac:picMk id="51" creationId="{E3E4C54D-A539-4C6E-AC67-67752F5BCB0C}"/>
          </ac:picMkLst>
        </pc:picChg>
      </pc:sldChg>
      <pc:sldChg chg="addSp modSp add del">
        <pc:chgData name="Derbenev, Anton" userId="519119b7-4ca6-44a7-b864-5b7d76cdd793" providerId="ADAL" clId="{E02DC113-A0EE-4D02-B82A-058CBF2A32BD}" dt="2019-10-04T21:45:10.308" v="5852" actId="2696"/>
        <pc:sldMkLst>
          <pc:docMk/>
          <pc:sldMk cId="1720253326" sldId="266"/>
        </pc:sldMkLst>
        <pc:spChg chg="mod">
          <ac:chgData name="Derbenev, Anton" userId="519119b7-4ca6-44a7-b864-5b7d76cdd793" providerId="ADAL" clId="{E02DC113-A0EE-4D02-B82A-058CBF2A32BD}" dt="2019-10-04T21:33:57.968" v="5232" actId="20577"/>
          <ac:spMkLst>
            <pc:docMk/>
            <pc:sldMk cId="1720253326" sldId="266"/>
            <ac:spMk id="2" creationId="{0B27838F-6CE3-4E90-BD22-21B8B8F5C5B1}"/>
          </ac:spMkLst>
        </pc:spChg>
        <pc:spChg chg="mod">
          <ac:chgData name="Derbenev, Anton" userId="519119b7-4ca6-44a7-b864-5b7d76cdd793" providerId="ADAL" clId="{E02DC113-A0EE-4D02-B82A-058CBF2A32BD}" dt="2019-10-04T21:44:08.822" v="5851" actId="20577"/>
          <ac:spMkLst>
            <pc:docMk/>
            <pc:sldMk cId="1720253326" sldId="266"/>
            <ac:spMk id="3" creationId="{491AA93B-7EA8-4F68-A671-79F86B5824C7}"/>
          </ac:spMkLst>
        </pc:spChg>
        <pc:picChg chg="add mod">
          <ac:chgData name="Derbenev, Anton" userId="519119b7-4ca6-44a7-b864-5b7d76cdd793" providerId="ADAL" clId="{E02DC113-A0EE-4D02-B82A-058CBF2A32BD}" dt="2019-10-04T21:34:04.519" v="5234" actId="1076"/>
          <ac:picMkLst>
            <pc:docMk/>
            <pc:sldMk cId="1720253326" sldId="266"/>
            <ac:picMk id="5" creationId="{3BC89956-C0F5-4F4D-ABAD-82EEF93E6F7B}"/>
          </ac:picMkLst>
        </pc:picChg>
      </pc:sldChg>
      <pc:sldChg chg="modSp add">
        <pc:chgData name="Derbenev, Anton" userId="519119b7-4ca6-44a7-b864-5b7d76cdd793" providerId="ADAL" clId="{E02DC113-A0EE-4D02-B82A-058CBF2A32BD}" dt="2019-10-04T21:47:28.378" v="5895" actId="20577"/>
        <pc:sldMkLst>
          <pc:docMk/>
          <pc:sldMk cId="2041705348" sldId="266"/>
        </pc:sldMkLst>
        <pc:spChg chg="mod">
          <ac:chgData name="Derbenev, Anton" userId="519119b7-4ca6-44a7-b864-5b7d76cdd793" providerId="ADAL" clId="{E02DC113-A0EE-4D02-B82A-058CBF2A32BD}" dt="2019-10-04T21:47:28.378" v="5895" actId="20577"/>
          <ac:spMkLst>
            <pc:docMk/>
            <pc:sldMk cId="2041705348" sldId="266"/>
            <ac:spMk id="3" creationId="{491AA93B-7EA8-4F68-A671-79F86B5824C7}"/>
          </ac:spMkLst>
        </pc:spChg>
      </pc:sldChg>
      <pc:sldChg chg="addSp delSp modSp add">
        <pc:chgData name="Derbenev, Anton" userId="519119b7-4ca6-44a7-b864-5b7d76cdd793" providerId="ADAL" clId="{E02DC113-A0EE-4D02-B82A-058CBF2A32BD}" dt="2019-10-04T21:53:39.548" v="5988" actId="20577"/>
        <pc:sldMkLst>
          <pc:docMk/>
          <pc:sldMk cId="4192732820" sldId="267"/>
        </pc:sldMkLst>
        <pc:spChg chg="del">
          <ac:chgData name="Derbenev, Anton" userId="519119b7-4ca6-44a7-b864-5b7d76cdd793" providerId="ADAL" clId="{E02DC113-A0EE-4D02-B82A-058CBF2A32BD}" dt="2019-10-04T21:53:28.155" v="5945"/>
          <ac:spMkLst>
            <pc:docMk/>
            <pc:sldMk cId="4192732820" sldId="267"/>
            <ac:spMk id="2" creationId="{5CAD1508-423D-43EA-88D7-1D1E0473CB68}"/>
          </ac:spMkLst>
        </pc:spChg>
        <pc:spChg chg="del">
          <ac:chgData name="Derbenev, Anton" userId="519119b7-4ca6-44a7-b864-5b7d76cdd793" providerId="ADAL" clId="{E02DC113-A0EE-4D02-B82A-058CBF2A32BD}" dt="2019-10-04T21:53:28.155" v="5945"/>
          <ac:spMkLst>
            <pc:docMk/>
            <pc:sldMk cId="4192732820" sldId="267"/>
            <ac:spMk id="3" creationId="{E5F4F354-7EE4-4B02-BD74-C13FF30ED938}"/>
          </ac:spMkLst>
        </pc:spChg>
        <pc:spChg chg="add mod">
          <ac:chgData name="Derbenev, Anton" userId="519119b7-4ca6-44a7-b864-5b7d76cdd793" providerId="ADAL" clId="{E02DC113-A0EE-4D02-B82A-058CBF2A32BD}" dt="2019-10-04T21:53:39.548" v="5988" actId="20577"/>
          <ac:spMkLst>
            <pc:docMk/>
            <pc:sldMk cId="4192732820" sldId="267"/>
            <ac:spMk id="5" creationId="{B873680F-E5C1-4883-A99B-8CF02661BF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00826-E455-7C45-86AB-E62FFB19BD6F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DB860-B764-1C44-A6EA-EF6FBBF7B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9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97C3-740D-734D-BC3E-48AD611BB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600199"/>
            <a:ext cx="10048875" cy="1909763"/>
          </a:xfrm>
        </p:spPr>
        <p:txBody>
          <a:bodyPr anchor="t" anchorCtr="0">
            <a:normAutofit/>
          </a:bodyPr>
          <a:lstStyle>
            <a:lvl1pPr algn="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E6E65-E907-1844-B5A7-7855B1BE8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329112"/>
            <a:ext cx="10048875" cy="985838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52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B46F2-1615-4243-9FAC-7EA76DACA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9151F-87DB-174E-85D3-1501FB3B0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28D4042-7B4C-344E-9740-35ED3F51F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81868" y="6311901"/>
            <a:ext cx="428263" cy="546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76740-F06C-C342-B143-454EF26C3B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4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15906-68DE-2E48-88D7-C95F1B6D1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t" anchorCtr="0">
            <a:normAutofit/>
          </a:bodyPr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683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C534D-8688-7143-9A23-636CB100F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C3BD5-5F8B-CA45-85D6-DCD0781CB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EC763-952F-A347-83E0-9C831D505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B7AF00-F6B5-4F43-BE33-0F2EF8613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81868" y="6311901"/>
            <a:ext cx="428263" cy="546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DC1E-F7FD-664C-9259-5816CE194B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0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FFEA0-2EDA-6B42-A7D3-DE9C7842D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70944-D3DC-1B4C-8F2D-8BEF1584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E1042F-E34C-CB46-A873-114018752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2D44E5-B93E-2E44-A47D-DFEC834E4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F35FC7-0100-1F4F-834C-EAAFD930A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65C88EC-A949-7A49-AA0F-480E6381AD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81868" y="6311901"/>
            <a:ext cx="428263" cy="546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2063F-ABE0-E846-AAFA-34B634FEE3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23D4-410C-E14D-984D-696F4D3C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1063E6-D99A-9948-8A40-C61EA5A4D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81868" y="6311901"/>
            <a:ext cx="428263" cy="546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1727-1658-6546-8E23-1FAE7BEAA6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7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5687D-AC94-2E4C-8461-0A3BBC510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81868" y="6311901"/>
            <a:ext cx="428263" cy="546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D120-8E11-9D40-B9C5-AD885EF7EC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3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C36B9-D433-9047-B5BC-085285733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6653C-275E-884F-960A-EE630CAC3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FEC705-BDB8-BA4F-86C3-D9ECD2242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81868" y="6311901"/>
            <a:ext cx="428263" cy="546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39ACB-4CA0-864A-B0A8-EDB9679B6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908F4-6C7F-D543-A55D-ACA686F1CD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Systems Delivery And What Lurks Below: Legacy, Support, Users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D5114-951E-2949-88CF-68493F5B21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EPICS Collaboration Meeting, ICALEPCS 2019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8FB2B3-D17A-4E29-93D2-36CE9F8761CF}"/>
              </a:ext>
            </a:extLst>
          </p:cNvPr>
          <p:cNvSpPr txBox="1"/>
          <p:nvPr/>
        </p:nvSpPr>
        <p:spPr>
          <a:xfrm>
            <a:off x="8674947" y="6488668"/>
            <a:ext cx="3517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Anton A. Derbenev, 5 October 2019</a:t>
            </a:r>
          </a:p>
        </p:txBody>
      </p:sp>
    </p:spTree>
    <p:extLst>
      <p:ext uri="{BB962C8B-B14F-4D97-AF65-F5344CB8AC3E}">
        <p14:creationId xmlns:p14="http://schemas.microsoft.com/office/powerpoint/2010/main" val="3085581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7EC80-A998-45AF-8782-3CB4E35C8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plan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49DDB-81B7-45F8-8904-54B57F469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Target specific needs instead of “all-problems-solutions”</a:t>
            </a:r>
          </a:p>
          <a:p>
            <a:r>
              <a:rPr lang="en-US" dirty="0"/>
              <a:t>Procure and deploy hardware, software, and support for general CI/CD</a:t>
            </a:r>
          </a:p>
          <a:p>
            <a:pPr lvl="1"/>
            <a:r>
              <a:rPr lang="en-US" dirty="0"/>
              <a:t>“Container host” machines are standing by for Docker etc. experiments</a:t>
            </a:r>
          </a:p>
          <a:p>
            <a:pPr lvl="1"/>
            <a:r>
              <a:rPr lang="en-US" dirty="0"/>
              <a:t>Planning to use Jenkins or GitLab or something “properly” with builds and testing</a:t>
            </a:r>
          </a:p>
          <a:p>
            <a:r>
              <a:rPr lang="en-US" dirty="0"/>
              <a:t>Enable a consistent route for services deployment and update – Phoebus</a:t>
            </a:r>
          </a:p>
          <a:p>
            <a:pPr lvl="1"/>
            <a:r>
              <a:rPr lang="en-US" dirty="0"/>
              <a:t>Deliver CS-Studio, </a:t>
            </a:r>
            <a:r>
              <a:rPr lang="en-US" dirty="0" err="1"/>
              <a:t>Olog</a:t>
            </a:r>
            <a:r>
              <a:rPr lang="en-US" dirty="0"/>
              <a:t>, Alarm, Phoebus…</a:t>
            </a:r>
          </a:p>
          <a:p>
            <a:pPr lvl="1"/>
            <a:r>
              <a:rPr lang="en-US" dirty="0"/>
              <a:t>Take dependencies under control</a:t>
            </a:r>
          </a:p>
          <a:p>
            <a:r>
              <a:rPr lang="en-US" dirty="0"/>
              <a:t>Converge on a “standard” approach for detector software – AD update venue</a:t>
            </a:r>
          </a:p>
          <a:p>
            <a:pPr lvl="1"/>
            <a:r>
              <a:rPr lang="en-US" dirty="0"/>
              <a:t>Specifically, </a:t>
            </a:r>
            <a:r>
              <a:rPr lang="en-US" dirty="0" err="1"/>
              <a:t>AreaDetector</a:t>
            </a:r>
            <a:r>
              <a:rPr lang="en-US" dirty="0"/>
              <a:t> binaries and IOCs deployment</a:t>
            </a:r>
          </a:p>
          <a:p>
            <a:pPr lvl="1"/>
            <a:r>
              <a:rPr lang="en-US" dirty="0"/>
              <a:t>Try to keep it abstract enough to apply to IOCs in general</a:t>
            </a:r>
          </a:p>
          <a:p>
            <a:r>
              <a:rPr lang="en-US" dirty="0"/>
              <a:t>Decide on future delivery of development/production setups – EPICS [7]</a:t>
            </a:r>
          </a:p>
          <a:p>
            <a:pPr lvl="1"/>
            <a:r>
              <a:rPr lang="en-US" dirty="0"/>
              <a:t>Put more effort and pressure to Debian packaging?</a:t>
            </a:r>
          </a:p>
          <a:p>
            <a:pPr lvl="1"/>
            <a:r>
              <a:rPr lang="en-US" dirty="0"/>
              <a:t>Abstract from beamline environments via virtualization?</a:t>
            </a:r>
          </a:p>
          <a:p>
            <a:pPr lvl="1"/>
            <a:r>
              <a:rPr lang="en-US" dirty="0"/>
              <a:t>Use different OS or delivery mechanism?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09DB0-A12A-4697-B85F-F5DE989D9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12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EF1B-9DD4-4F43-9F55-0B109DCEB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C2E4B-385D-409D-8B28-BDEB3E926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“legacy pillow” is worn out</a:t>
            </a:r>
          </a:p>
          <a:p>
            <a:r>
              <a:rPr lang="en-US" dirty="0"/>
              <a:t>Refreshments are needed to keep up with systems evolution</a:t>
            </a:r>
          </a:p>
          <a:p>
            <a:r>
              <a:rPr lang="en-US" dirty="0"/>
              <a:t>There are plans to increase investments in delivery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EB1AA-9DAB-4A81-A4F5-9F75A4151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86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873680F-E5C1-4883-A99B-8CF02661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for your attention!</a:t>
            </a:r>
            <a:br>
              <a:rPr lang="en-US" dirty="0"/>
            </a:br>
            <a:r>
              <a:rPr lang="en-US" dirty="0"/>
              <a:t>Questions?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0C020-2F77-41D9-B92B-CA338FC60D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11900"/>
            <a:ext cx="428625" cy="546100"/>
          </a:xfrm>
        </p:spPr>
        <p:txBody>
          <a:bodyPr/>
          <a:lstStyle/>
          <a:p>
            <a:fld id="{0CA76740-F06C-C342-B143-454EF26C3B3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32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91706-2F25-BA4E-BB0E-9AABDB89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42DF0-078E-7348-8879-B22277A28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  <a:p>
            <a:r>
              <a:rPr lang="en-US" dirty="0"/>
              <a:t>What we do now</a:t>
            </a:r>
          </a:p>
          <a:p>
            <a:r>
              <a:rPr lang="en-US" dirty="0"/>
              <a:t>What we tried</a:t>
            </a:r>
          </a:p>
          <a:p>
            <a:r>
              <a:rPr lang="en-US" dirty="0"/>
              <a:t>What we discovered</a:t>
            </a:r>
          </a:p>
          <a:p>
            <a:r>
              <a:rPr lang="en-US" dirty="0"/>
              <a:t>What we plan to do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32274-9D5F-1041-9E7E-58E839B79A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777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C81D-4A9F-471D-98F2-E823853A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A55D6-658E-4EE9-A3E5-A3E1BE5FD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comprehensive approach to Controls software delivery</a:t>
            </a:r>
          </a:p>
          <a:p>
            <a:r>
              <a:rPr lang="en-US" dirty="0"/>
              <a:t>Not only about the software itself:</a:t>
            </a:r>
          </a:p>
          <a:p>
            <a:pPr lvl="1"/>
            <a:r>
              <a:rPr lang="en-US" dirty="0"/>
              <a:t>Version control for code (e.g. EPICS drivers) and configurations (e.g. st.cmd)</a:t>
            </a:r>
          </a:p>
          <a:p>
            <a:pPr lvl="1"/>
            <a:r>
              <a:rPr lang="en-US" dirty="0"/>
              <a:t>Development and production environments (base, modules…)</a:t>
            </a:r>
          </a:p>
          <a:p>
            <a:pPr lvl="1"/>
            <a:r>
              <a:rPr lang="en-US" dirty="0"/>
              <a:t>Testing setups, build environments</a:t>
            </a:r>
          </a:p>
          <a:p>
            <a:pPr lvl="1"/>
            <a:r>
              <a:rPr lang="en-US" dirty="0"/>
              <a:t>Means of deployment and update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Now have to consider delivery of the delivery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687AD-7E4A-4B5B-9325-582B8B0789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0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854C1-758F-4164-A179-AB9EEB3EA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do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A19C9-40BA-407B-8656-94859ABDE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EPICS base, modules available as Debian packages from NSLS-II repo</a:t>
            </a:r>
          </a:p>
          <a:p>
            <a:pPr lvl="1"/>
            <a:r>
              <a:rPr lang="en-US" dirty="0"/>
              <a:t>Debian 8, 9, and 10 in the works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Debianized</a:t>
            </a:r>
            <a:r>
              <a:rPr lang="en-US" dirty="0"/>
              <a:t>” source comes from </a:t>
            </a:r>
            <a:r>
              <a:rPr lang="en-US" dirty="0" err="1"/>
              <a:t>epicsdeb</a:t>
            </a:r>
            <a:r>
              <a:rPr lang="en-US" dirty="0"/>
              <a:t> on GitHub, no EPICS 7 packaging</a:t>
            </a:r>
          </a:p>
          <a:p>
            <a:pPr lvl="1"/>
            <a:r>
              <a:rPr lang="en-US" dirty="0"/>
              <a:t>Delivered to IOC systems by puppet</a:t>
            </a:r>
          </a:p>
          <a:p>
            <a:r>
              <a:rPr lang="en-US" dirty="0"/>
              <a:t>Manual builds to get “newer” stuff (EPICS 7, </a:t>
            </a:r>
            <a:r>
              <a:rPr lang="en-US" dirty="0" err="1"/>
              <a:t>AreaDetector</a:t>
            </a:r>
            <a:r>
              <a:rPr lang="en-US" dirty="0"/>
              <a:t> 3.7…)</a:t>
            </a:r>
          </a:p>
          <a:p>
            <a:r>
              <a:rPr lang="en-US" dirty="0"/>
              <a:t>Using GitLab and Mercurial for code and configurations</a:t>
            </a:r>
          </a:p>
          <a:p>
            <a:r>
              <a:rPr lang="en-US" dirty="0"/>
              <a:t>IOCs deployed manually, </a:t>
            </a:r>
            <a:r>
              <a:rPr lang="en-US" dirty="0" err="1"/>
              <a:t>sysv-rc-softioc</a:t>
            </a:r>
            <a:r>
              <a:rPr lang="en-US" dirty="0"/>
              <a:t> for running</a:t>
            </a:r>
          </a:p>
          <a:p>
            <a:r>
              <a:rPr lang="en-US" dirty="0"/>
              <a:t>Services deployed manually, configurations are centralized</a:t>
            </a:r>
          </a:p>
          <a:p>
            <a:r>
              <a:rPr lang="en-US" dirty="0"/>
              <a:t>Central repository for OPIs, automatically synced to workstations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6B069-00ED-4904-A8D4-1E84DC368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8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FB7FE-C09A-4A49-88B7-3A767531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EPICS delivery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953FF-6884-4563-9CA8-7F65DB626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F94270-A982-4DA3-B684-81A09AA8A999}"/>
              </a:ext>
            </a:extLst>
          </p:cNvPr>
          <p:cNvSpPr txBox="1"/>
          <p:nvPr/>
        </p:nvSpPr>
        <p:spPr>
          <a:xfrm>
            <a:off x="2836046" y="2753535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</a:t>
            </a:r>
          </a:p>
        </p:txBody>
      </p:sp>
      <p:pic>
        <p:nvPicPr>
          <p:cNvPr id="6" name="Picture 15" descr="http://icons.iconarchive.com/icons/untergunter/leaf-mimes/256/text-x-python-icon.png">
            <a:extLst>
              <a:ext uri="{FF2B5EF4-FFF2-40B4-BE49-F238E27FC236}">
                <a16:creationId xmlns:a16="http://schemas.microsoft.com/office/drawing/2014/main" id="{27ED39AE-E8C6-409A-A1CC-DF2E01A26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594" y="1922614"/>
            <a:ext cx="632917" cy="63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rigzsoft.co.uk/media/cplusplus.png">
            <a:extLst>
              <a:ext uri="{FF2B5EF4-FFF2-40B4-BE49-F238E27FC236}">
                <a16:creationId xmlns:a16="http://schemas.microsoft.com/office/drawing/2014/main" id="{121E99D3-5DEE-4DBC-8824-903F1339F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40" y="2115166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icon100.com/up/2906/96/6_custom_icons_07.png">
            <a:extLst>
              <a:ext uri="{FF2B5EF4-FFF2-40B4-BE49-F238E27FC236}">
                <a16:creationId xmlns:a16="http://schemas.microsoft.com/office/drawing/2014/main" id="{5E997B6B-AF13-41BE-BF03-AE8D30013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00" y="4203344"/>
            <a:ext cx="709457" cy="70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D80315-CE84-456F-ABBD-14D8F148608B}"/>
              </a:ext>
            </a:extLst>
          </p:cNvPr>
          <p:cNvSpPr txBox="1"/>
          <p:nvPr/>
        </p:nvSpPr>
        <p:spPr>
          <a:xfrm>
            <a:off x="2734393" y="4937071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Binaries</a:t>
            </a:r>
          </a:p>
        </p:txBody>
      </p:sp>
      <p:pic>
        <p:nvPicPr>
          <p:cNvPr id="10" name="Picture 2" descr="http://assistyou24hr.com/wp-content/uploads/2016/01/admin_administrator_customer_user_person_face_admnistrator_support_custom.png">
            <a:extLst>
              <a:ext uri="{FF2B5EF4-FFF2-40B4-BE49-F238E27FC236}">
                <a16:creationId xmlns:a16="http://schemas.microsoft.com/office/drawing/2014/main" id="{C0792818-A877-4E0A-93CF-72865B377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938" y="3221976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1491AB-187D-4A39-8319-54ECBC097007}"/>
              </a:ext>
            </a:extLst>
          </p:cNvPr>
          <p:cNvSpPr txBox="1"/>
          <p:nvPr/>
        </p:nvSpPr>
        <p:spPr>
          <a:xfrm>
            <a:off x="3308173" y="3740275"/>
            <a:ext cx="826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Developer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B4FCC73E-C4B4-488D-97F6-FA299D8112B2}"/>
              </a:ext>
            </a:extLst>
          </p:cNvPr>
          <p:cNvSpPr/>
          <p:nvPr/>
        </p:nvSpPr>
        <p:spPr>
          <a:xfrm rot="5400000">
            <a:off x="2788631" y="3463456"/>
            <a:ext cx="762000" cy="279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http://fileinfo.com/img/icons/files/128/deb-1949.png">
            <a:extLst>
              <a:ext uri="{FF2B5EF4-FFF2-40B4-BE49-F238E27FC236}">
                <a16:creationId xmlns:a16="http://schemas.microsoft.com/office/drawing/2014/main" id="{EF0F82A6-117B-4E41-93EA-E0B37164E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064" y="1797760"/>
            <a:ext cx="955774" cy="9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9B0CE30-B1E7-44A5-B223-41A2D44CA411}"/>
              </a:ext>
            </a:extLst>
          </p:cNvPr>
          <p:cNvSpPr txBox="1"/>
          <p:nvPr/>
        </p:nvSpPr>
        <p:spPr>
          <a:xfrm>
            <a:off x="4406074" y="2711269"/>
            <a:ext cx="1449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</a:t>
            </a:r>
            <a:r>
              <a:rPr lang="en-US" dirty="0" err="1"/>
              <a:t>Debianized</a:t>
            </a:r>
            <a:r>
              <a:rPr lang="en-US" dirty="0"/>
              <a:t>” code</a:t>
            </a:r>
          </a:p>
        </p:txBody>
      </p:sp>
      <p:sp>
        <p:nvSpPr>
          <p:cNvPr id="15" name="Right Arrow 16">
            <a:extLst>
              <a:ext uri="{FF2B5EF4-FFF2-40B4-BE49-F238E27FC236}">
                <a16:creationId xmlns:a16="http://schemas.microsoft.com/office/drawing/2014/main" id="{DAFD8F0A-D861-40DF-A37F-7D9B861111D4}"/>
              </a:ext>
            </a:extLst>
          </p:cNvPr>
          <p:cNvSpPr/>
          <p:nvPr/>
        </p:nvSpPr>
        <p:spPr>
          <a:xfrm>
            <a:off x="3722472" y="2204082"/>
            <a:ext cx="762000" cy="279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https://upload.wikimedia.org/wikipedia/commons/thumb/7/72/Storage_icon_of_three_disks.svg/120px-Storage_icon_of_three_disks.svg.png">
            <a:extLst>
              <a:ext uri="{FF2B5EF4-FFF2-40B4-BE49-F238E27FC236}">
                <a16:creationId xmlns:a16="http://schemas.microsoft.com/office/drawing/2014/main" id="{D82F3D53-AC6F-434D-88EA-64FF696CA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035" y="1844271"/>
            <a:ext cx="11430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>
            <a:extLst>
              <a:ext uri="{FF2B5EF4-FFF2-40B4-BE49-F238E27FC236}">
                <a16:creationId xmlns:a16="http://schemas.microsoft.com/office/drawing/2014/main" id="{6FF0518E-B26B-4741-9086-104218D5A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066" y="1844271"/>
            <a:ext cx="642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 descr="http://icdn.pro/images/en/d/e/debian-logo-icone-4932-128.png">
            <a:extLst>
              <a:ext uri="{FF2B5EF4-FFF2-40B4-BE49-F238E27FC236}">
                <a16:creationId xmlns:a16="http://schemas.microsoft.com/office/drawing/2014/main" id="{5783EA15-F39D-4B1C-8980-C84A1FCF7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097" y="2309881"/>
            <a:ext cx="562876" cy="56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BFD01F5-CE27-4BC2-839A-5326816792AC}"/>
              </a:ext>
            </a:extLst>
          </p:cNvPr>
          <p:cNvSpPr txBox="1"/>
          <p:nvPr/>
        </p:nvSpPr>
        <p:spPr>
          <a:xfrm>
            <a:off x="6591025" y="1096086"/>
            <a:ext cx="1331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Debian</a:t>
            </a:r>
            <a:r>
              <a:rPr lang="en-US" dirty="0"/>
              <a:t> repository</a:t>
            </a:r>
          </a:p>
        </p:txBody>
      </p:sp>
      <p:sp>
        <p:nvSpPr>
          <p:cNvPr id="20" name="Right Arrow 21">
            <a:extLst>
              <a:ext uri="{FF2B5EF4-FFF2-40B4-BE49-F238E27FC236}">
                <a16:creationId xmlns:a16="http://schemas.microsoft.com/office/drawing/2014/main" id="{8DF33001-CBF2-44A6-9F68-D6A5137AC571}"/>
              </a:ext>
            </a:extLst>
          </p:cNvPr>
          <p:cNvSpPr/>
          <p:nvPr/>
        </p:nvSpPr>
        <p:spPr>
          <a:xfrm>
            <a:off x="5778443" y="2204082"/>
            <a:ext cx="762000" cy="279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1" descr="http://megaicons.net/static/img/icons_sizes/8/178/512/system-settings-icon.png">
            <a:extLst>
              <a:ext uri="{FF2B5EF4-FFF2-40B4-BE49-F238E27FC236}">
                <a16:creationId xmlns:a16="http://schemas.microsoft.com/office/drawing/2014/main" id="{913010BA-C946-4C46-8936-0EAE49B85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264" y="3399024"/>
            <a:ext cx="987582" cy="98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0F71C3E-941C-4BFB-8046-550726F5D2B5}"/>
              </a:ext>
            </a:extLst>
          </p:cNvPr>
          <p:cNvSpPr txBox="1"/>
          <p:nvPr/>
        </p:nvSpPr>
        <p:spPr>
          <a:xfrm>
            <a:off x="8748545" y="4427374"/>
            <a:ext cx="133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Production</a:t>
            </a:r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9A73C362-96FA-4307-BEDD-9C044EB821F2}"/>
              </a:ext>
            </a:extLst>
          </p:cNvPr>
          <p:cNvSpPr/>
          <p:nvPr/>
        </p:nvSpPr>
        <p:spPr>
          <a:xfrm>
            <a:off x="7952524" y="3773742"/>
            <a:ext cx="762000" cy="279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" descr="http://assistyou24hr.com/wp-content/uploads/2016/01/admin_administrator_customer_user_person_face_admnistrator_support_custom.png">
            <a:extLst>
              <a:ext uri="{FF2B5EF4-FFF2-40B4-BE49-F238E27FC236}">
                <a16:creationId xmlns:a16="http://schemas.microsoft.com/office/drawing/2014/main" id="{CCA4AB42-5139-4E57-BA8A-AA7EE7BA0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822" y="1399721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663F6E3-7752-4313-83B4-028ADE33D518}"/>
              </a:ext>
            </a:extLst>
          </p:cNvPr>
          <p:cNvSpPr txBox="1"/>
          <p:nvPr/>
        </p:nvSpPr>
        <p:spPr>
          <a:xfrm>
            <a:off x="3667327" y="1918020"/>
            <a:ext cx="872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Maintainer</a:t>
            </a:r>
          </a:p>
        </p:txBody>
      </p:sp>
      <p:pic>
        <p:nvPicPr>
          <p:cNvPr id="26" name="Picture 2" descr="http://assistyou24hr.com/wp-content/uploads/2016/01/admin_administrator_customer_user_person_face_admnistrator_support_custom.png">
            <a:extLst>
              <a:ext uri="{FF2B5EF4-FFF2-40B4-BE49-F238E27FC236}">
                <a16:creationId xmlns:a16="http://schemas.microsoft.com/office/drawing/2014/main" id="{B4FD10E1-CCE4-4C8B-AE15-650E796E3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395" y="124711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017A9CE-6DD8-45DE-B7DE-7C0BE744FADC}"/>
              </a:ext>
            </a:extLst>
          </p:cNvPr>
          <p:cNvSpPr txBox="1"/>
          <p:nvPr/>
        </p:nvSpPr>
        <p:spPr>
          <a:xfrm>
            <a:off x="5652177" y="1742417"/>
            <a:ext cx="96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Repository owner</a:t>
            </a:r>
          </a:p>
        </p:txBody>
      </p:sp>
      <p:pic>
        <p:nvPicPr>
          <p:cNvPr id="28" name="Picture 2" descr="http://assistyou24hr.com/wp-content/uploads/2016/01/admin_administrator_customer_user_person_face_admnistrator_support_custom.png">
            <a:extLst>
              <a:ext uri="{FF2B5EF4-FFF2-40B4-BE49-F238E27FC236}">
                <a16:creationId xmlns:a16="http://schemas.microsoft.com/office/drawing/2014/main" id="{DB0A2172-D870-4409-BCE4-53CE2D043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733" y="2772843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9C7E619-C90E-430B-B869-58C145DCE8EC}"/>
              </a:ext>
            </a:extLst>
          </p:cNvPr>
          <p:cNvSpPr txBox="1"/>
          <p:nvPr/>
        </p:nvSpPr>
        <p:spPr>
          <a:xfrm>
            <a:off x="7858515" y="3268143"/>
            <a:ext cx="96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System owner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02D43F-7B95-41C1-99F9-B8A0E660ABA0}"/>
              </a:ext>
            </a:extLst>
          </p:cNvPr>
          <p:cNvSpPr txBox="1"/>
          <p:nvPr/>
        </p:nvSpPr>
        <p:spPr>
          <a:xfrm>
            <a:off x="4141572" y="4808286"/>
            <a:ext cx="3862322" cy="147732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Many tasks should be handled for code to become available on production system, and coordination is required to ensure that environment is both stable and up to date</a:t>
            </a:r>
          </a:p>
        </p:txBody>
      </p:sp>
      <p:pic>
        <p:nvPicPr>
          <p:cNvPr id="31" name="Picture 15" descr="https://upload.wikimedia.org/wikipedia/commons/thumb/7/72/Storage_icon_of_three_disks.svg/120px-Storage_icon_of_three_disks.svg.png">
            <a:extLst>
              <a:ext uri="{FF2B5EF4-FFF2-40B4-BE49-F238E27FC236}">
                <a16:creationId xmlns:a16="http://schemas.microsoft.com/office/drawing/2014/main" id="{C4F0E6EB-B611-46BD-8650-A115AB92A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035" y="3381575"/>
            <a:ext cx="11430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>
            <a:extLst>
              <a:ext uri="{FF2B5EF4-FFF2-40B4-BE49-F238E27FC236}">
                <a16:creationId xmlns:a16="http://schemas.microsoft.com/office/drawing/2014/main" id="{DF49FB64-515A-4F02-A296-A914EC684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066" y="3381575"/>
            <a:ext cx="642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5" descr="http://icdn.pro/images/en/d/e/debian-logo-icone-4932-128.png">
            <a:extLst>
              <a:ext uri="{FF2B5EF4-FFF2-40B4-BE49-F238E27FC236}">
                <a16:creationId xmlns:a16="http://schemas.microsoft.com/office/drawing/2014/main" id="{2EF9736B-123A-45FC-91B9-066449269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097" y="3847185"/>
            <a:ext cx="562876" cy="56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1" descr="http://bsccongress.com/wp-content/uploads/2015/11/tick-mark-clip-art.png">
            <a:extLst>
              <a:ext uri="{FF2B5EF4-FFF2-40B4-BE49-F238E27FC236}">
                <a16:creationId xmlns:a16="http://schemas.microsoft.com/office/drawing/2014/main" id="{2387FFB9-CB71-4B87-9F3F-7B09F7964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465" y="3543695"/>
            <a:ext cx="758140" cy="74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ight Arrow 43">
            <a:extLst>
              <a:ext uri="{FF2B5EF4-FFF2-40B4-BE49-F238E27FC236}">
                <a16:creationId xmlns:a16="http://schemas.microsoft.com/office/drawing/2014/main" id="{C634F890-025D-4B6E-ACF6-7037E8BF06EB}"/>
              </a:ext>
            </a:extLst>
          </p:cNvPr>
          <p:cNvSpPr/>
          <p:nvPr/>
        </p:nvSpPr>
        <p:spPr>
          <a:xfrm rot="5400000">
            <a:off x="7104009" y="3008331"/>
            <a:ext cx="305052" cy="279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2" descr="http://assistyou24hr.com/wp-content/uploads/2016/01/admin_administrator_customer_user_person_face_admnistrator_support_custom.png">
            <a:extLst>
              <a:ext uri="{FF2B5EF4-FFF2-40B4-BE49-F238E27FC236}">
                <a16:creationId xmlns:a16="http://schemas.microsoft.com/office/drawing/2014/main" id="{614310DA-4337-4BEA-97FB-ADA73B06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711" y="2877645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FD82AE6E-F782-43C0-8B6D-1B8976B14D74}"/>
              </a:ext>
            </a:extLst>
          </p:cNvPr>
          <p:cNvSpPr txBox="1"/>
          <p:nvPr/>
        </p:nvSpPr>
        <p:spPr>
          <a:xfrm>
            <a:off x="6057493" y="3372945"/>
            <a:ext cx="961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Tester</a:t>
            </a:r>
          </a:p>
        </p:txBody>
      </p:sp>
    </p:spTree>
    <p:extLst>
      <p:ext uri="{BB962C8B-B14F-4D97-AF65-F5344CB8AC3E}">
        <p14:creationId xmlns:p14="http://schemas.microsoft.com/office/powerpoint/2010/main" val="275034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ABF4-CC6B-4EE5-85FB-54664D94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tried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F3994-99FC-4282-BE3D-03A53305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SNACK, an Ansible-based toolkit for building, deployment, and configuration management [App delivery]</a:t>
            </a:r>
          </a:p>
          <a:p>
            <a:pPr lvl="1"/>
            <a:r>
              <a:rPr lang="en-US" dirty="0"/>
              <a:t>Good amount of stable IOCs was converted</a:t>
            </a:r>
          </a:p>
          <a:p>
            <a:pPr lvl="1"/>
            <a:r>
              <a:rPr lang="en-US" dirty="0"/>
              <a:t>Currently in use by inclined developers</a:t>
            </a:r>
          </a:p>
          <a:p>
            <a:pPr lvl="1"/>
            <a:r>
              <a:rPr lang="en-US" dirty="0"/>
              <a:t>Not a “standard” solution</a:t>
            </a:r>
          </a:p>
          <a:p>
            <a:r>
              <a:rPr lang="en-US" dirty="0"/>
              <a:t>Binary “bundles” made available via NFS [Environment delivery]</a:t>
            </a:r>
          </a:p>
          <a:p>
            <a:pPr lvl="1"/>
            <a:r>
              <a:rPr lang="en-US" dirty="0"/>
              <a:t>Currently used for newer </a:t>
            </a:r>
            <a:r>
              <a:rPr lang="en-US" dirty="0" err="1"/>
              <a:t>AreaDetector</a:t>
            </a:r>
            <a:r>
              <a:rPr lang="en-US" dirty="0"/>
              <a:t> deployments</a:t>
            </a:r>
          </a:p>
          <a:p>
            <a:pPr lvl="1"/>
            <a:r>
              <a:rPr lang="en-US" dirty="0"/>
              <a:t>Comes with tools to upgrade IOCs and create new bundles as updates come</a:t>
            </a:r>
          </a:p>
          <a:p>
            <a:r>
              <a:rPr lang="en-US" dirty="0"/>
              <a:t>GitLab CI/CD for IOCs, Jenkins for services [App delivery]</a:t>
            </a:r>
          </a:p>
          <a:p>
            <a:pPr lvl="1"/>
            <a:r>
              <a:rPr lang="en-US" dirty="0"/>
              <a:t>Easy to use, not easy to set up (runners, keys, proxies…)</a:t>
            </a:r>
          </a:p>
          <a:p>
            <a:pPr lvl="1"/>
            <a:r>
              <a:rPr lang="en-US" dirty="0"/>
              <a:t>In simplistic proof-of-concept stage for IOCs, limited usage for services</a:t>
            </a:r>
          </a:p>
          <a:p>
            <a:r>
              <a:rPr lang="en-US" dirty="0"/>
              <a:t>Docker etc. [Environment + App delivery]</a:t>
            </a:r>
          </a:p>
          <a:p>
            <a:pPr lvl="1"/>
            <a:r>
              <a:rPr lang="en-US" dirty="0"/>
              <a:t>“Environment” image with base, modules, etc. available in volume</a:t>
            </a:r>
          </a:p>
          <a:p>
            <a:pPr lvl="1"/>
            <a:r>
              <a:rPr lang="en-US" dirty="0"/>
              <a:t>“Application” image, per IOC/app, on host network stack using “environment”</a:t>
            </a:r>
          </a:p>
          <a:p>
            <a:pPr lvl="1"/>
            <a:r>
              <a:rPr lang="en-US" dirty="0"/>
              <a:t>In simplistic proof-of-concept stage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5D4B9-7118-4AE0-8BAC-10068AD7A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2" descr="Image result for ansible logo">
            <a:extLst>
              <a:ext uri="{FF2B5EF4-FFF2-40B4-BE49-F238E27FC236}">
                <a16:creationId xmlns:a16="http://schemas.microsoft.com/office/drawing/2014/main" id="{512C97BE-1760-4E24-A208-F5B608783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528" y="69033"/>
            <a:ext cx="1222752" cy="122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gitlab logo">
            <a:extLst>
              <a:ext uri="{FF2B5EF4-FFF2-40B4-BE49-F238E27FC236}">
                <a16:creationId xmlns:a16="http://schemas.microsoft.com/office/drawing/2014/main" id="{EF954C46-82FE-4AD0-B117-65405DEFA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43" y="1587877"/>
            <a:ext cx="955394" cy="104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871E601-8F4B-4B1B-96CE-E14548DC7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400" y="1571732"/>
            <a:ext cx="677273" cy="9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5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E81F7-82F2-41AC-AEDC-0BA52105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– EPICS + App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76D2B-741B-42C7-A65A-363A56AB5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1017" cy="4351338"/>
          </a:xfrm>
        </p:spPr>
        <p:txBody>
          <a:bodyPr/>
          <a:lstStyle/>
          <a:p>
            <a:r>
              <a:rPr lang="en-US" dirty="0"/>
              <a:t>One image with EPICS</a:t>
            </a:r>
          </a:p>
          <a:p>
            <a:r>
              <a:rPr lang="en-US" dirty="0"/>
              <a:t>One image per IOC</a:t>
            </a:r>
          </a:p>
          <a:p>
            <a:r>
              <a:rPr lang="en-US" dirty="0"/>
              <a:t>Use volumes, host networking</a:t>
            </a:r>
          </a:p>
          <a:p>
            <a:r>
              <a:rPr lang="en-US" dirty="0"/>
              <a:t>Capitalize on Docker for features (tagging, logs, run control…)</a:t>
            </a:r>
          </a:p>
          <a:p>
            <a:r>
              <a:rPr lang="en-US" dirty="0"/>
              <a:t>Good: it works</a:t>
            </a:r>
          </a:p>
          <a:p>
            <a:r>
              <a:rPr lang="en-US" dirty="0"/>
              <a:t>Bad: so what?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26DE2D-2AEA-49A7-8974-836A9AC17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E3E4C54D-A539-4C6E-AC67-67752F5BC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131" y="1891482"/>
            <a:ext cx="5586765" cy="421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89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7838F-6CE3-4E90-BD22-21B8B8F5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virtual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AA93B-7EA8-4F68-A671-79F86B582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3744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Switch to containers with known and exact configuration</a:t>
            </a:r>
          </a:p>
          <a:p>
            <a:pPr lvl="1"/>
            <a:r>
              <a:rPr lang="en-US" dirty="0"/>
              <a:t>Leave Legacy behind</a:t>
            </a:r>
          </a:p>
          <a:p>
            <a:pPr lvl="1"/>
            <a:r>
              <a:rPr lang="en-US" dirty="0"/>
              <a:t>Easy to re-deploy and recover</a:t>
            </a:r>
          </a:p>
          <a:p>
            <a:pPr lvl="1"/>
            <a:r>
              <a:rPr lang="en-US" dirty="0"/>
              <a:t>Perform testing in isolation from production</a:t>
            </a:r>
          </a:p>
          <a:p>
            <a:r>
              <a:rPr lang="en-US" dirty="0"/>
              <a:t>Use modern CI/CD tools</a:t>
            </a:r>
          </a:p>
          <a:p>
            <a:pPr lvl="1"/>
            <a:r>
              <a:rPr lang="en-US" dirty="0"/>
              <a:t>Actual solutions are easier in Support</a:t>
            </a:r>
          </a:p>
          <a:p>
            <a:pPr lvl="1"/>
            <a:r>
              <a:rPr lang="en-US" dirty="0"/>
              <a:t>Users get a well-defined toolkit</a:t>
            </a:r>
          </a:p>
          <a:p>
            <a:pPr lvl="1"/>
            <a:r>
              <a:rPr lang="en-US" dirty="0"/>
              <a:t>Capitalize on benefits and tools</a:t>
            </a:r>
          </a:p>
          <a:p>
            <a:r>
              <a:rPr lang="en-US" dirty="0"/>
              <a:t>De-couple from other system considerations</a:t>
            </a:r>
          </a:p>
          <a:p>
            <a:pPr lvl="1"/>
            <a:r>
              <a:rPr lang="en-US" dirty="0"/>
              <a:t>Not influenced by external changes, e.g. dependencies, OS, and environment configuration</a:t>
            </a:r>
          </a:p>
          <a:p>
            <a:pPr lvl="1"/>
            <a:r>
              <a:rPr lang="en-US" dirty="0"/>
              <a:t>Agnostic to hardware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2D8AF-9121-415C-8E52-95A4B61B4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C89956-C0F5-4F4D-ABAD-82EEF93E6F7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084" y="600878"/>
            <a:ext cx="3705225" cy="52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0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2ABC5-1E6E-4FBC-AD45-4E41A1C0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discovered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0384-E18C-4DDD-BF9A-08140E7F4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 solution is comprehensive</a:t>
            </a:r>
          </a:p>
          <a:p>
            <a:pPr lvl="1"/>
            <a:r>
              <a:rPr lang="en-US" dirty="0"/>
              <a:t>Approaches usually target a specific need (see custom build scripts, packaging, SNACK, SUMO, </a:t>
            </a:r>
            <a:r>
              <a:rPr lang="en-US" dirty="0" err="1"/>
              <a:t>rsync-dist</a:t>
            </a:r>
            <a:r>
              <a:rPr lang="en-US" dirty="0"/>
              <a:t>, CI/CD – great materials from 2019 France meeting)</a:t>
            </a:r>
          </a:p>
          <a:p>
            <a:pPr lvl="1"/>
            <a:r>
              <a:rPr lang="en-US" dirty="0"/>
              <a:t>Lots of questions appear from “how do we make it standard, facility-wide?”</a:t>
            </a:r>
          </a:p>
          <a:p>
            <a:r>
              <a:rPr lang="en-US" dirty="0"/>
              <a:t>Legacy</a:t>
            </a:r>
          </a:p>
          <a:p>
            <a:pPr lvl="1"/>
            <a:r>
              <a:rPr lang="en-US" dirty="0"/>
              <a:t>Many apps exist “the old way” (in-place, HG…). Are we upgrading? How?</a:t>
            </a:r>
          </a:p>
          <a:p>
            <a:pPr lvl="1"/>
            <a:r>
              <a:rPr lang="en-US" dirty="0"/>
              <a:t>Old dependencies are everywhere, incompatible with new solutions</a:t>
            </a:r>
          </a:p>
          <a:p>
            <a:r>
              <a:rPr lang="en-US" dirty="0"/>
              <a:t>Support</a:t>
            </a:r>
          </a:p>
          <a:p>
            <a:pPr lvl="1"/>
            <a:r>
              <a:rPr lang="en-US" dirty="0"/>
              <a:t>No solution comes for free – maintenance and upgrade are liability</a:t>
            </a:r>
          </a:p>
          <a:p>
            <a:pPr lvl="1"/>
            <a:r>
              <a:rPr lang="en-US" dirty="0"/>
              <a:t>There is a reason why DevOps are often considered separately</a:t>
            </a:r>
          </a:p>
          <a:p>
            <a:r>
              <a:rPr lang="en-US" dirty="0"/>
              <a:t>Users</a:t>
            </a:r>
          </a:p>
          <a:p>
            <a:pPr lvl="1"/>
            <a:r>
              <a:rPr lang="en-US" dirty="0"/>
              <a:t>Whatever tool or approach, there should be buy-in and adoption</a:t>
            </a:r>
          </a:p>
          <a:p>
            <a:pPr lvl="1"/>
            <a:r>
              <a:rPr lang="en-US" dirty="0"/>
              <a:t>Documentation and training cannot be waived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24247-840D-49AE-B9DC-1A57F965C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0CA76740-F06C-C342-B143-454EF26C3B3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28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SLS-II Color Palette">
      <a:dk1>
        <a:srgbClr val="000000"/>
      </a:dk1>
      <a:lt1>
        <a:srgbClr val="FFFEFE"/>
      </a:lt1>
      <a:dk2>
        <a:srgbClr val="59595C"/>
      </a:dk2>
      <a:lt2>
        <a:srgbClr val="BFC0BE"/>
      </a:lt2>
      <a:accent1>
        <a:srgbClr val="8B2232"/>
      </a:accent1>
      <a:accent2>
        <a:srgbClr val="C35428"/>
      </a:accent2>
      <a:accent3>
        <a:srgbClr val="F6B31F"/>
      </a:accent3>
      <a:accent4>
        <a:srgbClr val="44695B"/>
      </a:accent4>
      <a:accent5>
        <a:srgbClr val="00558A"/>
      </a:accent5>
      <a:accent6>
        <a:srgbClr val="59595C"/>
      </a:accent6>
      <a:hlink>
        <a:srgbClr val="145688"/>
      </a:hlink>
      <a:folHlink>
        <a:srgbClr val="59595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AF11560A9A3D42A6D720F5CE9EB9B4" ma:contentTypeVersion="7" ma:contentTypeDescription="Create a new document." ma:contentTypeScope="" ma:versionID="933d212c980b40c779bcf67be7219202">
  <xsd:schema xmlns:xsd="http://www.w3.org/2001/XMLSchema" xmlns:xs="http://www.w3.org/2001/XMLSchema" xmlns:p="http://schemas.microsoft.com/office/2006/metadata/properties" xmlns:ns3="efb3f601-682b-4b24-a3a0-e0b0d0b660f8" targetNamespace="http://schemas.microsoft.com/office/2006/metadata/properties" ma:root="true" ma:fieldsID="f75da5cf7de1dbd5cb9b1ff1aed5a1e9" ns3:_="">
    <xsd:import namespace="efb3f601-682b-4b24-a3a0-e0b0d0b660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3f601-682b-4b24-a3a0-e0b0d0b660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F16913-4D6F-457A-AB1A-A93D77E146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2CE954-F4B0-42FE-A4FD-0384C018B42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fb3f601-682b-4b24-a3a0-e0b0d0b660f8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8F2EC1F-0D67-4497-AA5F-826D0AE3E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b3f601-682b-4b24-a3a0-e0b0d0b660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829</Words>
  <Application>Microsoft Office PowerPoint</Application>
  <PresentationFormat>Widescreen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Systems Delivery And What Lurks Below: Legacy, Support, Users </vt:lpstr>
      <vt:lpstr>Plan</vt:lpstr>
      <vt:lpstr>Scope</vt:lpstr>
      <vt:lpstr>What we do now</vt:lpstr>
      <vt:lpstr>EPICS delivery</vt:lpstr>
      <vt:lpstr>What we tried</vt:lpstr>
      <vt:lpstr>Sample – EPICS + App delivery</vt:lpstr>
      <vt:lpstr>Going virtual</vt:lpstr>
      <vt:lpstr>What we discovered</vt:lpstr>
      <vt:lpstr>What we plan to do</vt:lpstr>
      <vt:lpstr>Conclusion</vt:lpstr>
      <vt:lpstr>Thanks for your attention!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Bowman, Tiffany</dc:creator>
  <cp:lastModifiedBy>Derbenev, Anton</cp:lastModifiedBy>
  <cp:revision>3</cp:revision>
  <dcterms:created xsi:type="dcterms:W3CDTF">2018-11-20T15:13:34Z</dcterms:created>
  <dcterms:modified xsi:type="dcterms:W3CDTF">2019-10-04T21:53:45Z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0x01010009AF11560A9A3D42A6D720F5CE9EB9B4</vt:lpwstr>
  </property>
</Properties>
</file>