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tif" ContentType="image/t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60" r:id="rId2"/>
  </p:sldMasterIdLst>
  <p:notesMasterIdLst>
    <p:notesMasterId r:id="rId18"/>
  </p:notesMasterIdLst>
  <p:handoutMasterIdLst>
    <p:handoutMasterId r:id="rId19"/>
  </p:handoutMasterIdLst>
  <p:sldIdLst>
    <p:sldId id="326" r:id="rId3"/>
    <p:sldId id="626" r:id="rId4"/>
    <p:sldId id="629" r:id="rId5"/>
    <p:sldId id="630" r:id="rId6"/>
    <p:sldId id="633" r:id="rId7"/>
    <p:sldId id="631" r:id="rId8"/>
    <p:sldId id="632" r:id="rId9"/>
    <p:sldId id="643" r:id="rId10"/>
    <p:sldId id="635" r:id="rId11"/>
    <p:sldId id="636" r:id="rId12"/>
    <p:sldId id="637" r:id="rId13"/>
    <p:sldId id="638" r:id="rId14"/>
    <p:sldId id="639" r:id="rId15"/>
    <p:sldId id="640" r:id="rId16"/>
    <p:sldId id="642" r:id="rId17"/>
  </p:sldIdLst>
  <p:sldSz cx="9144000" cy="6858000" type="screen4x3"/>
  <p:notesSz cx="9601200" cy="7315200"/>
  <p:defaultTextStyle>
    <a:defPPr>
      <a:defRPr lang="en-US"/>
    </a:defPPr>
    <a:lvl1pPr algn="l" rtl="0" eaLnBrk="0" fontAlgn="base" hangingPunct="0">
      <a:spcBef>
        <a:spcPct val="0"/>
      </a:spcBef>
      <a:spcAft>
        <a:spcPct val="0"/>
      </a:spcAft>
      <a:defRPr sz="24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66FF"/>
    <a:srgbClr val="FF0000"/>
    <a:srgbClr val="6699FF"/>
    <a:srgbClr val="CCECFF"/>
    <a:srgbClr val="CCFFFF"/>
    <a:srgbClr val="99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1020" autoAdjust="0"/>
    <p:restoredTop sz="85812" autoAdjust="0"/>
  </p:normalViewPr>
  <p:slideViewPr>
    <p:cSldViewPr>
      <p:cViewPr varScale="1">
        <p:scale>
          <a:sx n="68" d="100"/>
          <a:sy n="68" d="100"/>
        </p:scale>
        <p:origin x="734" y="6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notesMaster" Target="notesMasters/notesMaster1.xml"/><Relationship Id="rId3" Type="http://schemas.openxmlformats.org/officeDocument/2006/relationships/slide" Target="slides/slide1.xml"/><Relationship Id="rId21" Type="http://schemas.openxmlformats.org/officeDocument/2006/relationships/viewProps" Target="view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handoutMaster" Target="handoutMasters/handout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4034" name="Rectangle 2"/>
          <p:cNvSpPr>
            <a:spLocks noGrp="1" noChangeArrowheads="1"/>
          </p:cNvSpPr>
          <p:nvPr>
            <p:ph type="hdr" sz="quarter"/>
          </p:nvPr>
        </p:nvSpPr>
        <p:spPr bwMode="auto">
          <a:xfrm>
            <a:off x="0" y="0"/>
            <a:ext cx="4160838" cy="366713"/>
          </a:xfrm>
          <a:prstGeom prst="rect">
            <a:avLst/>
          </a:prstGeom>
          <a:noFill/>
          <a:ln w="9525">
            <a:noFill/>
            <a:miter lim="800000"/>
            <a:headEnd/>
            <a:tailEnd/>
          </a:ln>
          <a:effectLst/>
        </p:spPr>
        <p:txBody>
          <a:bodyPr vert="horz" wrap="square" lIns="96368" tIns="48185" rIns="96368" bIns="48185" numCol="1" anchor="t" anchorCtr="0" compatLnSpc="1">
            <a:prstTxWarp prst="textNoShape">
              <a:avLst/>
            </a:prstTxWarp>
          </a:bodyPr>
          <a:lstStyle>
            <a:lvl1pPr defTabSz="964386">
              <a:defRPr sz="1300"/>
            </a:lvl1pPr>
          </a:lstStyle>
          <a:p>
            <a:pPr>
              <a:defRPr/>
            </a:pPr>
            <a:endParaRPr lang="en-US"/>
          </a:p>
        </p:txBody>
      </p:sp>
      <p:sp>
        <p:nvSpPr>
          <p:cNvPr id="44035" name="Rectangle 3"/>
          <p:cNvSpPr>
            <a:spLocks noGrp="1" noChangeArrowheads="1"/>
          </p:cNvSpPr>
          <p:nvPr>
            <p:ph type="dt" sz="quarter" idx="1"/>
          </p:nvPr>
        </p:nvSpPr>
        <p:spPr bwMode="auto">
          <a:xfrm>
            <a:off x="5440363" y="0"/>
            <a:ext cx="4160837" cy="366713"/>
          </a:xfrm>
          <a:prstGeom prst="rect">
            <a:avLst/>
          </a:prstGeom>
          <a:noFill/>
          <a:ln w="9525">
            <a:noFill/>
            <a:miter lim="800000"/>
            <a:headEnd/>
            <a:tailEnd/>
          </a:ln>
          <a:effectLst/>
        </p:spPr>
        <p:txBody>
          <a:bodyPr vert="horz" wrap="square" lIns="96368" tIns="48185" rIns="96368" bIns="48185" numCol="1" anchor="t" anchorCtr="0" compatLnSpc="1">
            <a:prstTxWarp prst="textNoShape">
              <a:avLst/>
            </a:prstTxWarp>
          </a:bodyPr>
          <a:lstStyle>
            <a:lvl1pPr algn="r" defTabSz="964386">
              <a:defRPr sz="1300"/>
            </a:lvl1pPr>
          </a:lstStyle>
          <a:p>
            <a:pPr>
              <a:defRPr/>
            </a:pPr>
            <a:endParaRPr lang="en-US"/>
          </a:p>
        </p:txBody>
      </p:sp>
      <p:sp>
        <p:nvSpPr>
          <p:cNvPr id="44036" name="Rectangle 4"/>
          <p:cNvSpPr>
            <a:spLocks noGrp="1" noChangeArrowheads="1"/>
          </p:cNvSpPr>
          <p:nvPr>
            <p:ph type="ftr" sz="quarter" idx="2"/>
          </p:nvPr>
        </p:nvSpPr>
        <p:spPr bwMode="auto">
          <a:xfrm>
            <a:off x="0" y="6948488"/>
            <a:ext cx="4160838" cy="366712"/>
          </a:xfrm>
          <a:prstGeom prst="rect">
            <a:avLst/>
          </a:prstGeom>
          <a:noFill/>
          <a:ln w="9525">
            <a:noFill/>
            <a:miter lim="800000"/>
            <a:headEnd/>
            <a:tailEnd/>
          </a:ln>
          <a:effectLst/>
        </p:spPr>
        <p:txBody>
          <a:bodyPr vert="horz" wrap="square" lIns="96368" tIns="48185" rIns="96368" bIns="48185" numCol="1" anchor="b" anchorCtr="0" compatLnSpc="1">
            <a:prstTxWarp prst="textNoShape">
              <a:avLst/>
            </a:prstTxWarp>
          </a:bodyPr>
          <a:lstStyle>
            <a:lvl1pPr defTabSz="964386">
              <a:defRPr sz="1300"/>
            </a:lvl1pPr>
          </a:lstStyle>
          <a:p>
            <a:pPr>
              <a:defRPr/>
            </a:pPr>
            <a:endParaRPr lang="en-US"/>
          </a:p>
        </p:txBody>
      </p:sp>
      <p:sp>
        <p:nvSpPr>
          <p:cNvPr id="44037" name="Rectangle 5"/>
          <p:cNvSpPr>
            <a:spLocks noGrp="1" noChangeArrowheads="1"/>
          </p:cNvSpPr>
          <p:nvPr>
            <p:ph type="sldNum" sz="quarter" idx="3"/>
          </p:nvPr>
        </p:nvSpPr>
        <p:spPr bwMode="auto">
          <a:xfrm>
            <a:off x="5440363" y="6948488"/>
            <a:ext cx="4160837" cy="366712"/>
          </a:xfrm>
          <a:prstGeom prst="rect">
            <a:avLst/>
          </a:prstGeom>
          <a:noFill/>
          <a:ln w="9525">
            <a:noFill/>
            <a:miter lim="800000"/>
            <a:headEnd/>
            <a:tailEnd/>
          </a:ln>
          <a:effectLst/>
        </p:spPr>
        <p:txBody>
          <a:bodyPr vert="horz" wrap="square" lIns="96368" tIns="48185" rIns="96368" bIns="48185" numCol="1" anchor="b" anchorCtr="0" compatLnSpc="1">
            <a:prstTxWarp prst="textNoShape">
              <a:avLst/>
            </a:prstTxWarp>
          </a:bodyPr>
          <a:lstStyle>
            <a:lvl1pPr algn="r" defTabSz="964386">
              <a:defRPr sz="1300"/>
            </a:lvl1pPr>
          </a:lstStyle>
          <a:p>
            <a:pPr>
              <a:defRPr/>
            </a:pPr>
            <a:fld id="{05B13CFE-56A9-4982-BD89-E9A3C13A3958}" type="slidenum">
              <a:rPr lang="en-US"/>
              <a:pPr>
                <a:defRPr/>
              </a:pPr>
              <a:t>‹#›</a:t>
            </a:fld>
            <a:endParaRPr lang="en-US"/>
          </a:p>
        </p:txBody>
      </p:sp>
    </p:spTree>
    <p:extLst>
      <p:ext uri="{BB962C8B-B14F-4D97-AF65-F5344CB8AC3E}">
        <p14:creationId xmlns:p14="http://schemas.microsoft.com/office/powerpoint/2010/main" val="406585059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5106" name="Rectangle 2"/>
          <p:cNvSpPr>
            <a:spLocks noGrp="1" noChangeArrowheads="1"/>
          </p:cNvSpPr>
          <p:nvPr>
            <p:ph type="hdr" sz="quarter"/>
          </p:nvPr>
        </p:nvSpPr>
        <p:spPr bwMode="auto">
          <a:xfrm>
            <a:off x="0" y="0"/>
            <a:ext cx="4159250" cy="366713"/>
          </a:xfrm>
          <a:prstGeom prst="rect">
            <a:avLst/>
          </a:prstGeom>
          <a:noFill/>
          <a:ln w="9525">
            <a:noFill/>
            <a:miter lim="800000"/>
            <a:headEnd/>
            <a:tailEnd/>
          </a:ln>
          <a:effectLst/>
        </p:spPr>
        <p:txBody>
          <a:bodyPr vert="horz" wrap="square" lIns="95047" tIns="47524" rIns="95047" bIns="47524" numCol="1" anchor="t" anchorCtr="0" compatLnSpc="1">
            <a:prstTxWarp prst="textNoShape">
              <a:avLst/>
            </a:prstTxWarp>
          </a:bodyPr>
          <a:lstStyle>
            <a:lvl1pPr defTabSz="951061">
              <a:defRPr sz="1300"/>
            </a:lvl1pPr>
          </a:lstStyle>
          <a:p>
            <a:pPr>
              <a:defRPr/>
            </a:pPr>
            <a:endParaRPr lang="en-US"/>
          </a:p>
        </p:txBody>
      </p:sp>
      <p:sp>
        <p:nvSpPr>
          <p:cNvPr id="175107" name="Rectangle 3"/>
          <p:cNvSpPr>
            <a:spLocks noGrp="1" noChangeArrowheads="1"/>
          </p:cNvSpPr>
          <p:nvPr>
            <p:ph type="dt" idx="1"/>
          </p:nvPr>
        </p:nvSpPr>
        <p:spPr bwMode="auto">
          <a:xfrm>
            <a:off x="5440363" y="0"/>
            <a:ext cx="4159250" cy="366713"/>
          </a:xfrm>
          <a:prstGeom prst="rect">
            <a:avLst/>
          </a:prstGeom>
          <a:noFill/>
          <a:ln w="9525">
            <a:noFill/>
            <a:miter lim="800000"/>
            <a:headEnd/>
            <a:tailEnd/>
          </a:ln>
          <a:effectLst/>
        </p:spPr>
        <p:txBody>
          <a:bodyPr vert="horz" wrap="square" lIns="95047" tIns="47524" rIns="95047" bIns="47524" numCol="1" anchor="t" anchorCtr="0" compatLnSpc="1">
            <a:prstTxWarp prst="textNoShape">
              <a:avLst/>
            </a:prstTxWarp>
          </a:bodyPr>
          <a:lstStyle>
            <a:lvl1pPr algn="r" defTabSz="951061">
              <a:defRPr sz="1300"/>
            </a:lvl1pPr>
          </a:lstStyle>
          <a:p>
            <a:pPr>
              <a:defRPr/>
            </a:pPr>
            <a:endParaRPr lang="en-US"/>
          </a:p>
        </p:txBody>
      </p:sp>
      <p:sp>
        <p:nvSpPr>
          <p:cNvPr id="25604" name="Rectangle 4"/>
          <p:cNvSpPr>
            <a:spLocks noGrp="1" noRot="1" noChangeAspect="1" noChangeArrowheads="1" noTextEdit="1"/>
          </p:cNvSpPr>
          <p:nvPr>
            <p:ph type="sldImg" idx="2"/>
          </p:nvPr>
        </p:nvSpPr>
        <p:spPr bwMode="auto">
          <a:xfrm>
            <a:off x="2974975" y="550863"/>
            <a:ext cx="3652838" cy="2740025"/>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5109" name="Rectangle 5"/>
          <p:cNvSpPr>
            <a:spLocks noGrp="1" noChangeArrowheads="1"/>
          </p:cNvSpPr>
          <p:nvPr>
            <p:ph type="body" sz="quarter" idx="3"/>
          </p:nvPr>
        </p:nvSpPr>
        <p:spPr bwMode="auto">
          <a:xfrm>
            <a:off x="958850" y="3475038"/>
            <a:ext cx="7683500" cy="3289300"/>
          </a:xfrm>
          <a:prstGeom prst="rect">
            <a:avLst/>
          </a:prstGeom>
          <a:noFill/>
          <a:ln w="9525">
            <a:noFill/>
            <a:miter lim="800000"/>
            <a:headEnd/>
            <a:tailEnd/>
          </a:ln>
          <a:effectLst/>
        </p:spPr>
        <p:txBody>
          <a:bodyPr vert="horz" wrap="square" lIns="95047" tIns="47524" rIns="95047" bIns="47524"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175110" name="Rectangle 6"/>
          <p:cNvSpPr>
            <a:spLocks noGrp="1" noChangeArrowheads="1"/>
          </p:cNvSpPr>
          <p:nvPr>
            <p:ph type="ftr" sz="quarter" idx="4"/>
          </p:nvPr>
        </p:nvSpPr>
        <p:spPr bwMode="auto">
          <a:xfrm>
            <a:off x="0" y="6946900"/>
            <a:ext cx="4159250" cy="366713"/>
          </a:xfrm>
          <a:prstGeom prst="rect">
            <a:avLst/>
          </a:prstGeom>
          <a:noFill/>
          <a:ln w="9525">
            <a:noFill/>
            <a:miter lim="800000"/>
            <a:headEnd/>
            <a:tailEnd/>
          </a:ln>
          <a:effectLst/>
        </p:spPr>
        <p:txBody>
          <a:bodyPr vert="horz" wrap="square" lIns="95047" tIns="47524" rIns="95047" bIns="47524" numCol="1" anchor="b" anchorCtr="0" compatLnSpc="1">
            <a:prstTxWarp prst="textNoShape">
              <a:avLst/>
            </a:prstTxWarp>
          </a:bodyPr>
          <a:lstStyle>
            <a:lvl1pPr defTabSz="951061">
              <a:defRPr sz="1300"/>
            </a:lvl1pPr>
          </a:lstStyle>
          <a:p>
            <a:pPr>
              <a:defRPr/>
            </a:pPr>
            <a:endParaRPr lang="en-US"/>
          </a:p>
        </p:txBody>
      </p:sp>
      <p:sp>
        <p:nvSpPr>
          <p:cNvPr id="175111" name="Rectangle 7"/>
          <p:cNvSpPr>
            <a:spLocks noGrp="1" noChangeArrowheads="1"/>
          </p:cNvSpPr>
          <p:nvPr>
            <p:ph type="sldNum" sz="quarter" idx="5"/>
          </p:nvPr>
        </p:nvSpPr>
        <p:spPr bwMode="auto">
          <a:xfrm>
            <a:off x="5440363" y="6946900"/>
            <a:ext cx="4159250" cy="366713"/>
          </a:xfrm>
          <a:prstGeom prst="rect">
            <a:avLst/>
          </a:prstGeom>
          <a:noFill/>
          <a:ln w="9525">
            <a:noFill/>
            <a:miter lim="800000"/>
            <a:headEnd/>
            <a:tailEnd/>
          </a:ln>
          <a:effectLst/>
        </p:spPr>
        <p:txBody>
          <a:bodyPr vert="horz" wrap="square" lIns="95047" tIns="47524" rIns="95047" bIns="47524" numCol="1" anchor="b" anchorCtr="0" compatLnSpc="1">
            <a:prstTxWarp prst="textNoShape">
              <a:avLst/>
            </a:prstTxWarp>
          </a:bodyPr>
          <a:lstStyle>
            <a:lvl1pPr algn="r" defTabSz="951061">
              <a:defRPr sz="1300"/>
            </a:lvl1pPr>
          </a:lstStyle>
          <a:p>
            <a:pPr>
              <a:defRPr/>
            </a:pPr>
            <a:fld id="{16AE6020-DD58-442F-BED1-FA43BEBE1895}" type="slidenum">
              <a:rPr lang="en-US"/>
              <a:pPr>
                <a:defRPr/>
              </a:pPr>
              <a:t>‹#›</a:t>
            </a:fld>
            <a:endParaRPr lang="en-US"/>
          </a:p>
        </p:txBody>
      </p:sp>
    </p:spTree>
    <p:extLst>
      <p:ext uri="{BB962C8B-B14F-4D97-AF65-F5344CB8AC3E}">
        <p14:creationId xmlns:p14="http://schemas.microsoft.com/office/powerpoint/2010/main" val="236283879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0913">
              <a:defRPr sz="2400">
                <a:solidFill>
                  <a:schemeClr val="tx1"/>
                </a:solidFill>
                <a:latin typeface="Times New Roman" pitchFamily="18" charset="0"/>
              </a:defRPr>
            </a:lvl1pPr>
            <a:lvl2pPr marL="742950" indent="-285750" defTabSz="950913">
              <a:defRPr sz="2400">
                <a:solidFill>
                  <a:schemeClr val="tx1"/>
                </a:solidFill>
                <a:latin typeface="Times New Roman" pitchFamily="18" charset="0"/>
              </a:defRPr>
            </a:lvl2pPr>
            <a:lvl3pPr marL="1143000" indent="-228600" defTabSz="950913">
              <a:defRPr sz="2400">
                <a:solidFill>
                  <a:schemeClr val="tx1"/>
                </a:solidFill>
                <a:latin typeface="Times New Roman" pitchFamily="18" charset="0"/>
              </a:defRPr>
            </a:lvl3pPr>
            <a:lvl4pPr marL="1600200" indent="-228600" defTabSz="950913">
              <a:defRPr sz="2400">
                <a:solidFill>
                  <a:schemeClr val="tx1"/>
                </a:solidFill>
                <a:latin typeface="Times New Roman" pitchFamily="18" charset="0"/>
              </a:defRPr>
            </a:lvl4pPr>
            <a:lvl5pPr marL="2057400" indent="-228600" defTabSz="950913">
              <a:defRPr sz="2400">
                <a:solidFill>
                  <a:schemeClr val="tx1"/>
                </a:solidFill>
                <a:latin typeface="Times New Roman" pitchFamily="18" charset="0"/>
              </a:defRPr>
            </a:lvl5pPr>
            <a:lvl6pPr marL="2514600" indent="-228600" defTabSz="950913" eaLnBrk="0" fontAlgn="base" hangingPunct="0">
              <a:spcBef>
                <a:spcPct val="0"/>
              </a:spcBef>
              <a:spcAft>
                <a:spcPct val="0"/>
              </a:spcAft>
              <a:defRPr sz="2400">
                <a:solidFill>
                  <a:schemeClr val="tx1"/>
                </a:solidFill>
                <a:latin typeface="Times New Roman" pitchFamily="18" charset="0"/>
              </a:defRPr>
            </a:lvl6pPr>
            <a:lvl7pPr marL="2971800" indent="-228600" defTabSz="950913" eaLnBrk="0" fontAlgn="base" hangingPunct="0">
              <a:spcBef>
                <a:spcPct val="0"/>
              </a:spcBef>
              <a:spcAft>
                <a:spcPct val="0"/>
              </a:spcAft>
              <a:defRPr sz="2400">
                <a:solidFill>
                  <a:schemeClr val="tx1"/>
                </a:solidFill>
                <a:latin typeface="Times New Roman" pitchFamily="18" charset="0"/>
              </a:defRPr>
            </a:lvl7pPr>
            <a:lvl8pPr marL="3429000" indent="-228600" defTabSz="950913" eaLnBrk="0" fontAlgn="base" hangingPunct="0">
              <a:spcBef>
                <a:spcPct val="0"/>
              </a:spcBef>
              <a:spcAft>
                <a:spcPct val="0"/>
              </a:spcAft>
              <a:defRPr sz="2400">
                <a:solidFill>
                  <a:schemeClr val="tx1"/>
                </a:solidFill>
                <a:latin typeface="Times New Roman" pitchFamily="18" charset="0"/>
              </a:defRPr>
            </a:lvl8pPr>
            <a:lvl9pPr marL="3886200" indent="-228600" defTabSz="950913" eaLnBrk="0" fontAlgn="base" hangingPunct="0">
              <a:spcBef>
                <a:spcPct val="0"/>
              </a:spcBef>
              <a:spcAft>
                <a:spcPct val="0"/>
              </a:spcAft>
              <a:defRPr sz="2400">
                <a:solidFill>
                  <a:schemeClr val="tx1"/>
                </a:solidFill>
                <a:latin typeface="Times New Roman" pitchFamily="18" charset="0"/>
              </a:defRPr>
            </a:lvl9pPr>
          </a:lstStyle>
          <a:p>
            <a:fld id="{00A1352C-B36A-48CF-97A1-82BBD1527D3A}" type="slidenum">
              <a:rPr lang="en-US" altLang="en-US" sz="1300" smtClean="0"/>
              <a:pPr/>
              <a:t>1</a:t>
            </a:fld>
            <a:endParaRPr lang="en-US" altLang="en-US" sz="1300" smtClean="0"/>
          </a:p>
        </p:txBody>
      </p:sp>
      <p:sp>
        <p:nvSpPr>
          <p:cNvPr id="26627" name="Rectangle 2"/>
          <p:cNvSpPr>
            <a:spLocks noGrp="1" noRot="1" noChangeAspect="1" noChangeArrowheads="1" noTextEdit="1"/>
          </p:cNvSpPr>
          <p:nvPr>
            <p:ph type="sldImg"/>
          </p:nvPr>
        </p:nvSpPr>
        <p:spPr>
          <a:ln/>
        </p:spPr>
      </p:sp>
      <p:sp>
        <p:nvSpPr>
          <p:cNvPr id="2662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0913">
              <a:defRPr sz="2400">
                <a:solidFill>
                  <a:schemeClr val="tx1"/>
                </a:solidFill>
                <a:latin typeface="Times New Roman" pitchFamily="18" charset="0"/>
              </a:defRPr>
            </a:lvl1pPr>
            <a:lvl2pPr marL="742950" indent="-285750" defTabSz="950913">
              <a:defRPr sz="2400">
                <a:solidFill>
                  <a:schemeClr val="tx1"/>
                </a:solidFill>
                <a:latin typeface="Times New Roman" pitchFamily="18" charset="0"/>
              </a:defRPr>
            </a:lvl2pPr>
            <a:lvl3pPr marL="1143000" indent="-228600" defTabSz="950913">
              <a:defRPr sz="2400">
                <a:solidFill>
                  <a:schemeClr val="tx1"/>
                </a:solidFill>
                <a:latin typeface="Times New Roman" pitchFamily="18" charset="0"/>
              </a:defRPr>
            </a:lvl3pPr>
            <a:lvl4pPr marL="1600200" indent="-228600" defTabSz="950913">
              <a:defRPr sz="2400">
                <a:solidFill>
                  <a:schemeClr val="tx1"/>
                </a:solidFill>
                <a:latin typeface="Times New Roman" pitchFamily="18" charset="0"/>
              </a:defRPr>
            </a:lvl4pPr>
            <a:lvl5pPr marL="2057400" indent="-228600" defTabSz="950913">
              <a:defRPr sz="2400">
                <a:solidFill>
                  <a:schemeClr val="tx1"/>
                </a:solidFill>
                <a:latin typeface="Times New Roman" pitchFamily="18" charset="0"/>
              </a:defRPr>
            </a:lvl5pPr>
            <a:lvl6pPr marL="2514600" indent="-228600" defTabSz="950913" eaLnBrk="0" fontAlgn="base" hangingPunct="0">
              <a:spcBef>
                <a:spcPct val="0"/>
              </a:spcBef>
              <a:spcAft>
                <a:spcPct val="0"/>
              </a:spcAft>
              <a:defRPr sz="2400">
                <a:solidFill>
                  <a:schemeClr val="tx1"/>
                </a:solidFill>
                <a:latin typeface="Times New Roman" pitchFamily="18" charset="0"/>
              </a:defRPr>
            </a:lvl6pPr>
            <a:lvl7pPr marL="2971800" indent="-228600" defTabSz="950913" eaLnBrk="0" fontAlgn="base" hangingPunct="0">
              <a:spcBef>
                <a:spcPct val="0"/>
              </a:spcBef>
              <a:spcAft>
                <a:spcPct val="0"/>
              </a:spcAft>
              <a:defRPr sz="2400">
                <a:solidFill>
                  <a:schemeClr val="tx1"/>
                </a:solidFill>
                <a:latin typeface="Times New Roman" pitchFamily="18" charset="0"/>
              </a:defRPr>
            </a:lvl7pPr>
            <a:lvl8pPr marL="3429000" indent="-228600" defTabSz="950913" eaLnBrk="0" fontAlgn="base" hangingPunct="0">
              <a:spcBef>
                <a:spcPct val="0"/>
              </a:spcBef>
              <a:spcAft>
                <a:spcPct val="0"/>
              </a:spcAft>
              <a:defRPr sz="2400">
                <a:solidFill>
                  <a:schemeClr val="tx1"/>
                </a:solidFill>
                <a:latin typeface="Times New Roman" pitchFamily="18" charset="0"/>
              </a:defRPr>
            </a:lvl8pPr>
            <a:lvl9pPr marL="3886200" indent="-228600" defTabSz="950913" eaLnBrk="0" fontAlgn="base" hangingPunct="0">
              <a:spcBef>
                <a:spcPct val="0"/>
              </a:spcBef>
              <a:spcAft>
                <a:spcPct val="0"/>
              </a:spcAft>
              <a:defRPr sz="2400">
                <a:solidFill>
                  <a:schemeClr val="tx1"/>
                </a:solidFill>
                <a:latin typeface="Times New Roman" pitchFamily="18" charset="0"/>
              </a:defRPr>
            </a:lvl9pPr>
          </a:lstStyle>
          <a:p>
            <a:fld id="{E2EF73D8-246D-430B-BA76-89C02C17351E}" type="slidenum">
              <a:rPr lang="en-US" altLang="en-US" sz="1300" smtClean="0"/>
              <a:pPr/>
              <a:t>10</a:t>
            </a:fld>
            <a:endParaRPr lang="en-US" altLang="en-US" sz="1300" smtClean="0"/>
          </a:p>
        </p:txBody>
      </p:sp>
      <p:sp>
        <p:nvSpPr>
          <p:cNvPr id="27651" name="Rectangle 2"/>
          <p:cNvSpPr>
            <a:spLocks noGrp="1" noRot="1" noChangeAspect="1" noChangeArrowheads="1" noTextEdit="1"/>
          </p:cNvSpPr>
          <p:nvPr>
            <p:ph type="sldImg"/>
          </p:nvPr>
        </p:nvSpPr>
        <p:spPr>
          <a:ln/>
        </p:spPr>
      </p:sp>
      <p:sp>
        <p:nvSpPr>
          <p:cNvPr id="2765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413377150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0913">
              <a:defRPr sz="2400">
                <a:solidFill>
                  <a:schemeClr val="tx1"/>
                </a:solidFill>
                <a:latin typeface="Times New Roman" pitchFamily="18" charset="0"/>
              </a:defRPr>
            </a:lvl1pPr>
            <a:lvl2pPr marL="742950" indent="-285750" defTabSz="950913">
              <a:defRPr sz="2400">
                <a:solidFill>
                  <a:schemeClr val="tx1"/>
                </a:solidFill>
                <a:latin typeface="Times New Roman" pitchFamily="18" charset="0"/>
              </a:defRPr>
            </a:lvl2pPr>
            <a:lvl3pPr marL="1143000" indent="-228600" defTabSz="950913">
              <a:defRPr sz="2400">
                <a:solidFill>
                  <a:schemeClr val="tx1"/>
                </a:solidFill>
                <a:latin typeface="Times New Roman" pitchFamily="18" charset="0"/>
              </a:defRPr>
            </a:lvl3pPr>
            <a:lvl4pPr marL="1600200" indent="-228600" defTabSz="950913">
              <a:defRPr sz="2400">
                <a:solidFill>
                  <a:schemeClr val="tx1"/>
                </a:solidFill>
                <a:latin typeface="Times New Roman" pitchFamily="18" charset="0"/>
              </a:defRPr>
            </a:lvl4pPr>
            <a:lvl5pPr marL="2057400" indent="-228600" defTabSz="950913">
              <a:defRPr sz="2400">
                <a:solidFill>
                  <a:schemeClr val="tx1"/>
                </a:solidFill>
                <a:latin typeface="Times New Roman" pitchFamily="18" charset="0"/>
              </a:defRPr>
            </a:lvl5pPr>
            <a:lvl6pPr marL="2514600" indent="-228600" defTabSz="950913" eaLnBrk="0" fontAlgn="base" hangingPunct="0">
              <a:spcBef>
                <a:spcPct val="0"/>
              </a:spcBef>
              <a:spcAft>
                <a:spcPct val="0"/>
              </a:spcAft>
              <a:defRPr sz="2400">
                <a:solidFill>
                  <a:schemeClr val="tx1"/>
                </a:solidFill>
                <a:latin typeface="Times New Roman" pitchFamily="18" charset="0"/>
              </a:defRPr>
            </a:lvl6pPr>
            <a:lvl7pPr marL="2971800" indent="-228600" defTabSz="950913" eaLnBrk="0" fontAlgn="base" hangingPunct="0">
              <a:spcBef>
                <a:spcPct val="0"/>
              </a:spcBef>
              <a:spcAft>
                <a:spcPct val="0"/>
              </a:spcAft>
              <a:defRPr sz="2400">
                <a:solidFill>
                  <a:schemeClr val="tx1"/>
                </a:solidFill>
                <a:latin typeface="Times New Roman" pitchFamily="18" charset="0"/>
              </a:defRPr>
            </a:lvl7pPr>
            <a:lvl8pPr marL="3429000" indent="-228600" defTabSz="950913" eaLnBrk="0" fontAlgn="base" hangingPunct="0">
              <a:spcBef>
                <a:spcPct val="0"/>
              </a:spcBef>
              <a:spcAft>
                <a:spcPct val="0"/>
              </a:spcAft>
              <a:defRPr sz="2400">
                <a:solidFill>
                  <a:schemeClr val="tx1"/>
                </a:solidFill>
                <a:latin typeface="Times New Roman" pitchFamily="18" charset="0"/>
              </a:defRPr>
            </a:lvl8pPr>
            <a:lvl9pPr marL="3886200" indent="-228600" defTabSz="950913" eaLnBrk="0" fontAlgn="base" hangingPunct="0">
              <a:spcBef>
                <a:spcPct val="0"/>
              </a:spcBef>
              <a:spcAft>
                <a:spcPct val="0"/>
              </a:spcAft>
              <a:defRPr sz="2400">
                <a:solidFill>
                  <a:schemeClr val="tx1"/>
                </a:solidFill>
                <a:latin typeface="Times New Roman" pitchFamily="18" charset="0"/>
              </a:defRPr>
            </a:lvl9pPr>
          </a:lstStyle>
          <a:p>
            <a:fld id="{E2EF73D8-246D-430B-BA76-89C02C17351E}" type="slidenum">
              <a:rPr lang="en-US" altLang="en-US" sz="1300" smtClean="0"/>
              <a:pPr/>
              <a:t>11</a:t>
            </a:fld>
            <a:endParaRPr lang="en-US" altLang="en-US" sz="1300" smtClean="0"/>
          </a:p>
        </p:txBody>
      </p:sp>
      <p:sp>
        <p:nvSpPr>
          <p:cNvPr id="27651" name="Rectangle 2"/>
          <p:cNvSpPr>
            <a:spLocks noGrp="1" noRot="1" noChangeAspect="1" noChangeArrowheads="1" noTextEdit="1"/>
          </p:cNvSpPr>
          <p:nvPr>
            <p:ph type="sldImg"/>
          </p:nvPr>
        </p:nvSpPr>
        <p:spPr>
          <a:ln/>
        </p:spPr>
      </p:sp>
      <p:sp>
        <p:nvSpPr>
          <p:cNvPr id="2765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44882974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0913">
              <a:defRPr sz="2400">
                <a:solidFill>
                  <a:schemeClr val="tx1"/>
                </a:solidFill>
                <a:latin typeface="Times New Roman" pitchFamily="18" charset="0"/>
              </a:defRPr>
            </a:lvl1pPr>
            <a:lvl2pPr marL="742950" indent="-285750" defTabSz="950913">
              <a:defRPr sz="2400">
                <a:solidFill>
                  <a:schemeClr val="tx1"/>
                </a:solidFill>
                <a:latin typeface="Times New Roman" pitchFamily="18" charset="0"/>
              </a:defRPr>
            </a:lvl2pPr>
            <a:lvl3pPr marL="1143000" indent="-228600" defTabSz="950913">
              <a:defRPr sz="2400">
                <a:solidFill>
                  <a:schemeClr val="tx1"/>
                </a:solidFill>
                <a:latin typeface="Times New Roman" pitchFamily="18" charset="0"/>
              </a:defRPr>
            </a:lvl3pPr>
            <a:lvl4pPr marL="1600200" indent="-228600" defTabSz="950913">
              <a:defRPr sz="2400">
                <a:solidFill>
                  <a:schemeClr val="tx1"/>
                </a:solidFill>
                <a:latin typeface="Times New Roman" pitchFamily="18" charset="0"/>
              </a:defRPr>
            </a:lvl4pPr>
            <a:lvl5pPr marL="2057400" indent="-228600" defTabSz="950913">
              <a:defRPr sz="2400">
                <a:solidFill>
                  <a:schemeClr val="tx1"/>
                </a:solidFill>
                <a:latin typeface="Times New Roman" pitchFamily="18" charset="0"/>
              </a:defRPr>
            </a:lvl5pPr>
            <a:lvl6pPr marL="2514600" indent="-228600" defTabSz="950913" eaLnBrk="0" fontAlgn="base" hangingPunct="0">
              <a:spcBef>
                <a:spcPct val="0"/>
              </a:spcBef>
              <a:spcAft>
                <a:spcPct val="0"/>
              </a:spcAft>
              <a:defRPr sz="2400">
                <a:solidFill>
                  <a:schemeClr val="tx1"/>
                </a:solidFill>
                <a:latin typeface="Times New Roman" pitchFamily="18" charset="0"/>
              </a:defRPr>
            </a:lvl6pPr>
            <a:lvl7pPr marL="2971800" indent="-228600" defTabSz="950913" eaLnBrk="0" fontAlgn="base" hangingPunct="0">
              <a:spcBef>
                <a:spcPct val="0"/>
              </a:spcBef>
              <a:spcAft>
                <a:spcPct val="0"/>
              </a:spcAft>
              <a:defRPr sz="2400">
                <a:solidFill>
                  <a:schemeClr val="tx1"/>
                </a:solidFill>
                <a:latin typeface="Times New Roman" pitchFamily="18" charset="0"/>
              </a:defRPr>
            </a:lvl7pPr>
            <a:lvl8pPr marL="3429000" indent="-228600" defTabSz="950913" eaLnBrk="0" fontAlgn="base" hangingPunct="0">
              <a:spcBef>
                <a:spcPct val="0"/>
              </a:spcBef>
              <a:spcAft>
                <a:spcPct val="0"/>
              </a:spcAft>
              <a:defRPr sz="2400">
                <a:solidFill>
                  <a:schemeClr val="tx1"/>
                </a:solidFill>
                <a:latin typeface="Times New Roman" pitchFamily="18" charset="0"/>
              </a:defRPr>
            </a:lvl8pPr>
            <a:lvl9pPr marL="3886200" indent="-228600" defTabSz="950913" eaLnBrk="0" fontAlgn="base" hangingPunct="0">
              <a:spcBef>
                <a:spcPct val="0"/>
              </a:spcBef>
              <a:spcAft>
                <a:spcPct val="0"/>
              </a:spcAft>
              <a:defRPr sz="2400">
                <a:solidFill>
                  <a:schemeClr val="tx1"/>
                </a:solidFill>
                <a:latin typeface="Times New Roman" pitchFamily="18" charset="0"/>
              </a:defRPr>
            </a:lvl9pPr>
          </a:lstStyle>
          <a:p>
            <a:fld id="{E2EF73D8-246D-430B-BA76-89C02C17351E}" type="slidenum">
              <a:rPr lang="en-US" altLang="en-US" sz="1300" smtClean="0"/>
              <a:pPr/>
              <a:t>12</a:t>
            </a:fld>
            <a:endParaRPr lang="en-US" altLang="en-US" sz="1300" smtClean="0"/>
          </a:p>
        </p:txBody>
      </p:sp>
      <p:sp>
        <p:nvSpPr>
          <p:cNvPr id="27651" name="Rectangle 2"/>
          <p:cNvSpPr>
            <a:spLocks noGrp="1" noRot="1" noChangeAspect="1" noChangeArrowheads="1" noTextEdit="1"/>
          </p:cNvSpPr>
          <p:nvPr>
            <p:ph type="sldImg"/>
          </p:nvPr>
        </p:nvSpPr>
        <p:spPr>
          <a:ln/>
        </p:spPr>
      </p:sp>
      <p:sp>
        <p:nvSpPr>
          <p:cNvPr id="2765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425196128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0913">
              <a:defRPr sz="2400">
                <a:solidFill>
                  <a:schemeClr val="tx1"/>
                </a:solidFill>
                <a:latin typeface="Times New Roman" pitchFamily="18" charset="0"/>
              </a:defRPr>
            </a:lvl1pPr>
            <a:lvl2pPr marL="742950" indent="-285750" defTabSz="950913">
              <a:defRPr sz="2400">
                <a:solidFill>
                  <a:schemeClr val="tx1"/>
                </a:solidFill>
                <a:latin typeface="Times New Roman" pitchFamily="18" charset="0"/>
              </a:defRPr>
            </a:lvl2pPr>
            <a:lvl3pPr marL="1143000" indent="-228600" defTabSz="950913">
              <a:defRPr sz="2400">
                <a:solidFill>
                  <a:schemeClr val="tx1"/>
                </a:solidFill>
                <a:latin typeface="Times New Roman" pitchFamily="18" charset="0"/>
              </a:defRPr>
            </a:lvl3pPr>
            <a:lvl4pPr marL="1600200" indent="-228600" defTabSz="950913">
              <a:defRPr sz="2400">
                <a:solidFill>
                  <a:schemeClr val="tx1"/>
                </a:solidFill>
                <a:latin typeface="Times New Roman" pitchFamily="18" charset="0"/>
              </a:defRPr>
            </a:lvl4pPr>
            <a:lvl5pPr marL="2057400" indent="-228600" defTabSz="950913">
              <a:defRPr sz="2400">
                <a:solidFill>
                  <a:schemeClr val="tx1"/>
                </a:solidFill>
                <a:latin typeface="Times New Roman" pitchFamily="18" charset="0"/>
              </a:defRPr>
            </a:lvl5pPr>
            <a:lvl6pPr marL="2514600" indent="-228600" defTabSz="950913" eaLnBrk="0" fontAlgn="base" hangingPunct="0">
              <a:spcBef>
                <a:spcPct val="0"/>
              </a:spcBef>
              <a:spcAft>
                <a:spcPct val="0"/>
              </a:spcAft>
              <a:defRPr sz="2400">
                <a:solidFill>
                  <a:schemeClr val="tx1"/>
                </a:solidFill>
                <a:latin typeface="Times New Roman" pitchFamily="18" charset="0"/>
              </a:defRPr>
            </a:lvl6pPr>
            <a:lvl7pPr marL="2971800" indent="-228600" defTabSz="950913" eaLnBrk="0" fontAlgn="base" hangingPunct="0">
              <a:spcBef>
                <a:spcPct val="0"/>
              </a:spcBef>
              <a:spcAft>
                <a:spcPct val="0"/>
              </a:spcAft>
              <a:defRPr sz="2400">
                <a:solidFill>
                  <a:schemeClr val="tx1"/>
                </a:solidFill>
                <a:latin typeface="Times New Roman" pitchFamily="18" charset="0"/>
              </a:defRPr>
            </a:lvl7pPr>
            <a:lvl8pPr marL="3429000" indent="-228600" defTabSz="950913" eaLnBrk="0" fontAlgn="base" hangingPunct="0">
              <a:spcBef>
                <a:spcPct val="0"/>
              </a:spcBef>
              <a:spcAft>
                <a:spcPct val="0"/>
              </a:spcAft>
              <a:defRPr sz="2400">
                <a:solidFill>
                  <a:schemeClr val="tx1"/>
                </a:solidFill>
                <a:latin typeface="Times New Roman" pitchFamily="18" charset="0"/>
              </a:defRPr>
            </a:lvl8pPr>
            <a:lvl9pPr marL="3886200" indent="-228600" defTabSz="950913" eaLnBrk="0" fontAlgn="base" hangingPunct="0">
              <a:spcBef>
                <a:spcPct val="0"/>
              </a:spcBef>
              <a:spcAft>
                <a:spcPct val="0"/>
              </a:spcAft>
              <a:defRPr sz="2400">
                <a:solidFill>
                  <a:schemeClr val="tx1"/>
                </a:solidFill>
                <a:latin typeface="Times New Roman" pitchFamily="18" charset="0"/>
              </a:defRPr>
            </a:lvl9pPr>
          </a:lstStyle>
          <a:p>
            <a:fld id="{E2EF73D8-246D-430B-BA76-89C02C17351E}" type="slidenum">
              <a:rPr lang="en-US" altLang="en-US" sz="1300" smtClean="0"/>
              <a:pPr/>
              <a:t>13</a:t>
            </a:fld>
            <a:endParaRPr lang="en-US" altLang="en-US" sz="1300" smtClean="0"/>
          </a:p>
        </p:txBody>
      </p:sp>
      <p:sp>
        <p:nvSpPr>
          <p:cNvPr id="27651" name="Rectangle 2"/>
          <p:cNvSpPr>
            <a:spLocks noGrp="1" noRot="1" noChangeAspect="1" noChangeArrowheads="1" noTextEdit="1"/>
          </p:cNvSpPr>
          <p:nvPr>
            <p:ph type="sldImg"/>
          </p:nvPr>
        </p:nvSpPr>
        <p:spPr>
          <a:ln/>
        </p:spPr>
      </p:sp>
      <p:sp>
        <p:nvSpPr>
          <p:cNvPr id="2765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398908270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0913">
              <a:defRPr sz="2400">
                <a:solidFill>
                  <a:schemeClr val="tx1"/>
                </a:solidFill>
                <a:latin typeface="Times New Roman" pitchFamily="18" charset="0"/>
              </a:defRPr>
            </a:lvl1pPr>
            <a:lvl2pPr marL="742950" indent="-285750" defTabSz="950913">
              <a:defRPr sz="2400">
                <a:solidFill>
                  <a:schemeClr val="tx1"/>
                </a:solidFill>
                <a:latin typeface="Times New Roman" pitchFamily="18" charset="0"/>
              </a:defRPr>
            </a:lvl2pPr>
            <a:lvl3pPr marL="1143000" indent="-228600" defTabSz="950913">
              <a:defRPr sz="2400">
                <a:solidFill>
                  <a:schemeClr val="tx1"/>
                </a:solidFill>
                <a:latin typeface="Times New Roman" pitchFamily="18" charset="0"/>
              </a:defRPr>
            </a:lvl3pPr>
            <a:lvl4pPr marL="1600200" indent="-228600" defTabSz="950913">
              <a:defRPr sz="2400">
                <a:solidFill>
                  <a:schemeClr val="tx1"/>
                </a:solidFill>
                <a:latin typeface="Times New Roman" pitchFamily="18" charset="0"/>
              </a:defRPr>
            </a:lvl4pPr>
            <a:lvl5pPr marL="2057400" indent="-228600" defTabSz="950913">
              <a:defRPr sz="2400">
                <a:solidFill>
                  <a:schemeClr val="tx1"/>
                </a:solidFill>
                <a:latin typeface="Times New Roman" pitchFamily="18" charset="0"/>
              </a:defRPr>
            </a:lvl5pPr>
            <a:lvl6pPr marL="2514600" indent="-228600" defTabSz="950913" eaLnBrk="0" fontAlgn="base" hangingPunct="0">
              <a:spcBef>
                <a:spcPct val="0"/>
              </a:spcBef>
              <a:spcAft>
                <a:spcPct val="0"/>
              </a:spcAft>
              <a:defRPr sz="2400">
                <a:solidFill>
                  <a:schemeClr val="tx1"/>
                </a:solidFill>
                <a:latin typeface="Times New Roman" pitchFamily="18" charset="0"/>
              </a:defRPr>
            </a:lvl6pPr>
            <a:lvl7pPr marL="2971800" indent="-228600" defTabSz="950913" eaLnBrk="0" fontAlgn="base" hangingPunct="0">
              <a:spcBef>
                <a:spcPct val="0"/>
              </a:spcBef>
              <a:spcAft>
                <a:spcPct val="0"/>
              </a:spcAft>
              <a:defRPr sz="2400">
                <a:solidFill>
                  <a:schemeClr val="tx1"/>
                </a:solidFill>
                <a:latin typeface="Times New Roman" pitchFamily="18" charset="0"/>
              </a:defRPr>
            </a:lvl7pPr>
            <a:lvl8pPr marL="3429000" indent="-228600" defTabSz="950913" eaLnBrk="0" fontAlgn="base" hangingPunct="0">
              <a:spcBef>
                <a:spcPct val="0"/>
              </a:spcBef>
              <a:spcAft>
                <a:spcPct val="0"/>
              </a:spcAft>
              <a:defRPr sz="2400">
                <a:solidFill>
                  <a:schemeClr val="tx1"/>
                </a:solidFill>
                <a:latin typeface="Times New Roman" pitchFamily="18" charset="0"/>
              </a:defRPr>
            </a:lvl8pPr>
            <a:lvl9pPr marL="3886200" indent="-228600" defTabSz="950913" eaLnBrk="0" fontAlgn="base" hangingPunct="0">
              <a:spcBef>
                <a:spcPct val="0"/>
              </a:spcBef>
              <a:spcAft>
                <a:spcPct val="0"/>
              </a:spcAft>
              <a:defRPr sz="2400">
                <a:solidFill>
                  <a:schemeClr val="tx1"/>
                </a:solidFill>
                <a:latin typeface="Times New Roman" pitchFamily="18" charset="0"/>
              </a:defRPr>
            </a:lvl9pPr>
          </a:lstStyle>
          <a:p>
            <a:fld id="{E2EF73D8-246D-430B-BA76-89C02C17351E}" type="slidenum">
              <a:rPr lang="en-US" altLang="en-US" sz="1300" smtClean="0"/>
              <a:pPr/>
              <a:t>14</a:t>
            </a:fld>
            <a:endParaRPr lang="en-US" altLang="en-US" sz="1300" smtClean="0"/>
          </a:p>
        </p:txBody>
      </p:sp>
      <p:sp>
        <p:nvSpPr>
          <p:cNvPr id="27651" name="Rectangle 2"/>
          <p:cNvSpPr>
            <a:spLocks noGrp="1" noRot="1" noChangeAspect="1" noChangeArrowheads="1" noTextEdit="1"/>
          </p:cNvSpPr>
          <p:nvPr>
            <p:ph type="sldImg"/>
          </p:nvPr>
        </p:nvSpPr>
        <p:spPr>
          <a:ln/>
        </p:spPr>
      </p:sp>
      <p:sp>
        <p:nvSpPr>
          <p:cNvPr id="2765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124075486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0913">
              <a:defRPr sz="2400">
                <a:solidFill>
                  <a:schemeClr val="tx1"/>
                </a:solidFill>
                <a:latin typeface="Times New Roman" pitchFamily="18" charset="0"/>
              </a:defRPr>
            </a:lvl1pPr>
            <a:lvl2pPr marL="742950" indent="-285750" defTabSz="950913">
              <a:defRPr sz="2400">
                <a:solidFill>
                  <a:schemeClr val="tx1"/>
                </a:solidFill>
                <a:latin typeface="Times New Roman" pitchFamily="18" charset="0"/>
              </a:defRPr>
            </a:lvl2pPr>
            <a:lvl3pPr marL="1143000" indent="-228600" defTabSz="950913">
              <a:defRPr sz="2400">
                <a:solidFill>
                  <a:schemeClr val="tx1"/>
                </a:solidFill>
                <a:latin typeface="Times New Roman" pitchFamily="18" charset="0"/>
              </a:defRPr>
            </a:lvl3pPr>
            <a:lvl4pPr marL="1600200" indent="-228600" defTabSz="950913">
              <a:defRPr sz="2400">
                <a:solidFill>
                  <a:schemeClr val="tx1"/>
                </a:solidFill>
                <a:latin typeface="Times New Roman" pitchFamily="18" charset="0"/>
              </a:defRPr>
            </a:lvl4pPr>
            <a:lvl5pPr marL="2057400" indent="-228600" defTabSz="950913">
              <a:defRPr sz="2400">
                <a:solidFill>
                  <a:schemeClr val="tx1"/>
                </a:solidFill>
                <a:latin typeface="Times New Roman" pitchFamily="18" charset="0"/>
              </a:defRPr>
            </a:lvl5pPr>
            <a:lvl6pPr marL="2514600" indent="-228600" defTabSz="950913" eaLnBrk="0" fontAlgn="base" hangingPunct="0">
              <a:spcBef>
                <a:spcPct val="0"/>
              </a:spcBef>
              <a:spcAft>
                <a:spcPct val="0"/>
              </a:spcAft>
              <a:defRPr sz="2400">
                <a:solidFill>
                  <a:schemeClr val="tx1"/>
                </a:solidFill>
                <a:latin typeface="Times New Roman" pitchFamily="18" charset="0"/>
              </a:defRPr>
            </a:lvl6pPr>
            <a:lvl7pPr marL="2971800" indent="-228600" defTabSz="950913" eaLnBrk="0" fontAlgn="base" hangingPunct="0">
              <a:spcBef>
                <a:spcPct val="0"/>
              </a:spcBef>
              <a:spcAft>
                <a:spcPct val="0"/>
              </a:spcAft>
              <a:defRPr sz="2400">
                <a:solidFill>
                  <a:schemeClr val="tx1"/>
                </a:solidFill>
                <a:latin typeface="Times New Roman" pitchFamily="18" charset="0"/>
              </a:defRPr>
            </a:lvl7pPr>
            <a:lvl8pPr marL="3429000" indent="-228600" defTabSz="950913" eaLnBrk="0" fontAlgn="base" hangingPunct="0">
              <a:spcBef>
                <a:spcPct val="0"/>
              </a:spcBef>
              <a:spcAft>
                <a:spcPct val="0"/>
              </a:spcAft>
              <a:defRPr sz="2400">
                <a:solidFill>
                  <a:schemeClr val="tx1"/>
                </a:solidFill>
                <a:latin typeface="Times New Roman" pitchFamily="18" charset="0"/>
              </a:defRPr>
            </a:lvl8pPr>
            <a:lvl9pPr marL="3886200" indent="-228600" defTabSz="950913" eaLnBrk="0" fontAlgn="base" hangingPunct="0">
              <a:spcBef>
                <a:spcPct val="0"/>
              </a:spcBef>
              <a:spcAft>
                <a:spcPct val="0"/>
              </a:spcAft>
              <a:defRPr sz="2400">
                <a:solidFill>
                  <a:schemeClr val="tx1"/>
                </a:solidFill>
                <a:latin typeface="Times New Roman" pitchFamily="18" charset="0"/>
              </a:defRPr>
            </a:lvl9pPr>
          </a:lstStyle>
          <a:p>
            <a:fld id="{E2EF73D8-246D-430B-BA76-89C02C17351E}" type="slidenum">
              <a:rPr lang="en-US" altLang="en-US" sz="1300" smtClean="0"/>
              <a:pPr/>
              <a:t>15</a:t>
            </a:fld>
            <a:endParaRPr lang="en-US" altLang="en-US" sz="1300" smtClean="0"/>
          </a:p>
        </p:txBody>
      </p:sp>
      <p:sp>
        <p:nvSpPr>
          <p:cNvPr id="27651" name="Rectangle 2"/>
          <p:cNvSpPr>
            <a:spLocks noGrp="1" noRot="1" noChangeAspect="1" noChangeArrowheads="1" noTextEdit="1"/>
          </p:cNvSpPr>
          <p:nvPr>
            <p:ph type="sldImg"/>
          </p:nvPr>
        </p:nvSpPr>
        <p:spPr>
          <a:ln/>
        </p:spPr>
      </p:sp>
      <p:sp>
        <p:nvSpPr>
          <p:cNvPr id="2765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17597960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0913">
              <a:defRPr sz="2400">
                <a:solidFill>
                  <a:schemeClr val="tx1"/>
                </a:solidFill>
                <a:latin typeface="Times New Roman" pitchFamily="18" charset="0"/>
              </a:defRPr>
            </a:lvl1pPr>
            <a:lvl2pPr marL="742950" indent="-285750" defTabSz="950913">
              <a:defRPr sz="2400">
                <a:solidFill>
                  <a:schemeClr val="tx1"/>
                </a:solidFill>
                <a:latin typeface="Times New Roman" pitchFamily="18" charset="0"/>
              </a:defRPr>
            </a:lvl2pPr>
            <a:lvl3pPr marL="1143000" indent="-228600" defTabSz="950913">
              <a:defRPr sz="2400">
                <a:solidFill>
                  <a:schemeClr val="tx1"/>
                </a:solidFill>
                <a:latin typeface="Times New Roman" pitchFamily="18" charset="0"/>
              </a:defRPr>
            </a:lvl3pPr>
            <a:lvl4pPr marL="1600200" indent="-228600" defTabSz="950913">
              <a:defRPr sz="2400">
                <a:solidFill>
                  <a:schemeClr val="tx1"/>
                </a:solidFill>
                <a:latin typeface="Times New Roman" pitchFamily="18" charset="0"/>
              </a:defRPr>
            </a:lvl4pPr>
            <a:lvl5pPr marL="2057400" indent="-228600" defTabSz="950913">
              <a:defRPr sz="2400">
                <a:solidFill>
                  <a:schemeClr val="tx1"/>
                </a:solidFill>
                <a:latin typeface="Times New Roman" pitchFamily="18" charset="0"/>
              </a:defRPr>
            </a:lvl5pPr>
            <a:lvl6pPr marL="2514600" indent="-228600" defTabSz="950913" eaLnBrk="0" fontAlgn="base" hangingPunct="0">
              <a:spcBef>
                <a:spcPct val="0"/>
              </a:spcBef>
              <a:spcAft>
                <a:spcPct val="0"/>
              </a:spcAft>
              <a:defRPr sz="2400">
                <a:solidFill>
                  <a:schemeClr val="tx1"/>
                </a:solidFill>
                <a:latin typeface="Times New Roman" pitchFamily="18" charset="0"/>
              </a:defRPr>
            </a:lvl6pPr>
            <a:lvl7pPr marL="2971800" indent="-228600" defTabSz="950913" eaLnBrk="0" fontAlgn="base" hangingPunct="0">
              <a:spcBef>
                <a:spcPct val="0"/>
              </a:spcBef>
              <a:spcAft>
                <a:spcPct val="0"/>
              </a:spcAft>
              <a:defRPr sz="2400">
                <a:solidFill>
                  <a:schemeClr val="tx1"/>
                </a:solidFill>
                <a:latin typeface="Times New Roman" pitchFamily="18" charset="0"/>
              </a:defRPr>
            </a:lvl7pPr>
            <a:lvl8pPr marL="3429000" indent="-228600" defTabSz="950913" eaLnBrk="0" fontAlgn="base" hangingPunct="0">
              <a:spcBef>
                <a:spcPct val="0"/>
              </a:spcBef>
              <a:spcAft>
                <a:spcPct val="0"/>
              </a:spcAft>
              <a:defRPr sz="2400">
                <a:solidFill>
                  <a:schemeClr val="tx1"/>
                </a:solidFill>
                <a:latin typeface="Times New Roman" pitchFamily="18" charset="0"/>
              </a:defRPr>
            </a:lvl8pPr>
            <a:lvl9pPr marL="3886200" indent="-228600" defTabSz="950913" eaLnBrk="0" fontAlgn="base" hangingPunct="0">
              <a:spcBef>
                <a:spcPct val="0"/>
              </a:spcBef>
              <a:spcAft>
                <a:spcPct val="0"/>
              </a:spcAft>
              <a:defRPr sz="2400">
                <a:solidFill>
                  <a:schemeClr val="tx1"/>
                </a:solidFill>
                <a:latin typeface="Times New Roman" pitchFamily="18" charset="0"/>
              </a:defRPr>
            </a:lvl9pPr>
          </a:lstStyle>
          <a:p>
            <a:fld id="{E2EF73D8-246D-430B-BA76-89C02C17351E}" type="slidenum">
              <a:rPr lang="en-US" altLang="en-US" sz="1300" smtClean="0"/>
              <a:pPr/>
              <a:t>2</a:t>
            </a:fld>
            <a:endParaRPr lang="en-US" altLang="en-US" sz="1300" smtClean="0"/>
          </a:p>
        </p:txBody>
      </p:sp>
      <p:sp>
        <p:nvSpPr>
          <p:cNvPr id="27651" name="Rectangle 2"/>
          <p:cNvSpPr>
            <a:spLocks noGrp="1" noRot="1" noChangeAspect="1" noChangeArrowheads="1" noTextEdit="1"/>
          </p:cNvSpPr>
          <p:nvPr>
            <p:ph type="sldImg"/>
          </p:nvPr>
        </p:nvSpPr>
        <p:spPr>
          <a:ln/>
        </p:spPr>
      </p:sp>
      <p:sp>
        <p:nvSpPr>
          <p:cNvPr id="2765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184906340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0913">
              <a:defRPr sz="2400">
                <a:solidFill>
                  <a:schemeClr val="tx1"/>
                </a:solidFill>
                <a:latin typeface="Times New Roman" pitchFamily="18" charset="0"/>
              </a:defRPr>
            </a:lvl1pPr>
            <a:lvl2pPr marL="742950" indent="-285750" defTabSz="950913">
              <a:defRPr sz="2400">
                <a:solidFill>
                  <a:schemeClr val="tx1"/>
                </a:solidFill>
                <a:latin typeface="Times New Roman" pitchFamily="18" charset="0"/>
              </a:defRPr>
            </a:lvl2pPr>
            <a:lvl3pPr marL="1143000" indent="-228600" defTabSz="950913">
              <a:defRPr sz="2400">
                <a:solidFill>
                  <a:schemeClr val="tx1"/>
                </a:solidFill>
                <a:latin typeface="Times New Roman" pitchFamily="18" charset="0"/>
              </a:defRPr>
            </a:lvl3pPr>
            <a:lvl4pPr marL="1600200" indent="-228600" defTabSz="950913">
              <a:defRPr sz="2400">
                <a:solidFill>
                  <a:schemeClr val="tx1"/>
                </a:solidFill>
                <a:latin typeface="Times New Roman" pitchFamily="18" charset="0"/>
              </a:defRPr>
            </a:lvl4pPr>
            <a:lvl5pPr marL="2057400" indent="-228600" defTabSz="950913">
              <a:defRPr sz="2400">
                <a:solidFill>
                  <a:schemeClr val="tx1"/>
                </a:solidFill>
                <a:latin typeface="Times New Roman" pitchFamily="18" charset="0"/>
              </a:defRPr>
            </a:lvl5pPr>
            <a:lvl6pPr marL="2514600" indent="-228600" defTabSz="950913" eaLnBrk="0" fontAlgn="base" hangingPunct="0">
              <a:spcBef>
                <a:spcPct val="0"/>
              </a:spcBef>
              <a:spcAft>
                <a:spcPct val="0"/>
              </a:spcAft>
              <a:defRPr sz="2400">
                <a:solidFill>
                  <a:schemeClr val="tx1"/>
                </a:solidFill>
                <a:latin typeface="Times New Roman" pitchFamily="18" charset="0"/>
              </a:defRPr>
            </a:lvl6pPr>
            <a:lvl7pPr marL="2971800" indent="-228600" defTabSz="950913" eaLnBrk="0" fontAlgn="base" hangingPunct="0">
              <a:spcBef>
                <a:spcPct val="0"/>
              </a:spcBef>
              <a:spcAft>
                <a:spcPct val="0"/>
              </a:spcAft>
              <a:defRPr sz="2400">
                <a:solidFill>
                  <a:schemeClr val="tx1"/>
                </a:solidFill>
                <a:latin typeface="Times New Roman" pitchFamily="18" charset="0"/>
              </a:defRPr>
            </a:lvl7pPr>
            <a:lvl8pPr marL="3429000" indent="-228600" defTabSz="950913" eaLnBrk="0" fontAlgn="base" hangingPunct="0">
              <a:spcBef>
                <a:spcPct val="0"/>
              </a:spcBef>
              <a:spcAft>
                <a:spcPct val="0"/>
              </a:spcAft>
              <a:defRPr sz="2400">
                <a:solidFill>
                  <a:schemeClr val="tx1"/>
                </a:solidFill>
                <a:latin typeface="Times New Roman" pitchFamily="18" charset="0"/>
              </a:defRPr>
            </a:lvl8pPr>
            <a:lvl9pPr marL="3886200" indent="-228600" defTabSz="950913" eaLnBrk="0" fontAlgn="base" hangingPunct="0">
              <a:spcBef>
                <a:spcPct val="0"/>
              </a:spcBef>
              <a:spcAft>
                <a:spcPct val="0"/>
              </a:spcAft>
              <a:defRPr sz="2400">
                <a:solidFill>
                  <a:schemeClr val="tx1"/>
                </a:solidFill>
                <a:latin typeface="Times New Roman" pitchFamily="18" charset="0"/>
              </a:defRPr>
            </a:lvl9pPr>
          </a:lstStyle>
          <a:p>
            <a:fld id="{E2EF73D8-246D-430B-BA76-89C02C17351E}" type="slidenum">
              <a:rPr lang="en-US" altLang="en-US" sz="1300" smtClean="0"/>
              <a:pPr/>
              <a:t>3</a:t>
            </a:fld>
            <a:endParaRPr lang="en-US" altLang="en-US" sz="1300" smtClean="0"/>
          </a:p>
        </p:txBody>
      </p:sp>
      <p:sp>
        <p:nvSpPr>
          <p:cNvPr id="27651" name="Rectangle 2"/>
          <p:cNvSpPr>
            <a:spLocks noGrp="1" noRot="1" noChangeAspect="1" noChangeArrowheads="1" noTextEdit="1"/>
          </p:cNvSpPr>
          <p:nvPr>
            <p:ph type="sldImg"/>
          </p:nvPr>
        </p:nvSpPr>
        <p:spPr>
          <a:ln/>
        </p:spPr>
      </p:sp>
      <p:sp>
        <p:nvSpPr>
          <p:cNvPr id="2765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71846762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0913">
              <a:defRPr sz="2400">
                <a:solidFill>
                  <a:schemeClr val="tx1"/>
                </a:solidFill>
                <a:latin typeface="Times New Roman" pitchFamily="18" charset="0"/>
              </a:defRPr>
            </a:lvl1pPr>
            <a:lvl2pPr marL="742950" indent="-285750" defTabSz="950913">
              <a:defRPr sz="2400">
                <a:solidFill>
                  <a:schemeClr val="tx1"/>
                </a:solidFill>
                <a:latin typeface="Times New Roman" pitchFamily="18" charset="0"/>
              </a:defRPr>
            </a:lvl2pPr>
            <a:lvl3pPr marL="1143000" indent="-228600" defTabSz="950913">
              <a:defRPr sz="2400">
                <a:solidFill>
                  <a:schemeClr val="tx1"/>
                </a:solidFill>
                <a:latin typeface="Times New Roman" pitchFamily="18" charset="0"/>
              </a:defRPr>
            </a:lvl3pPr>
            <a:lvl4pPr marL="1600200" indent="-228600" defTabSz="950913">
              <a:defRPr sz="2400">
                <a:solidFill>
                  <a:schemeClr val="tx1"/>
                </a:solidFill>
                <a:latin typeface="Times New Roman" pitchFamily="18" charset="0"/>
              </a:defRPr>
            </a:lvl4pPr>
            <a:lvl5pPr marL="2057400" indent="-228600" defTabSz="950913">
              <a:defRPr sz="2400">
                <a:solidFill>
                  <a:schemeClr val="tx1"/>
                </a:solidFill>
                <a:latin typeface="Times New Roman" pitchFamily="18" charset="0"/>
              </a:defRPr>
            </a:lvl5pPr>
            <a:lvl6pPr marL="2514600" indent="-228600" defTabSz="950913" eaLnBrk="0" fontAlgn="base" hangingPunct="0">
              <a:spcBef>
                <a:spcPct val="0"/>
              </a:spcBef>
              <a:spcAft>
                <a:spcPct val="0"/>
              </a:spcAft>
              <a:defRPr sz="2400">
                <a:solidFill>
                  <a:schemeClr val="tx1"/>
                </a:solidFill>
                <a:latin typeface="Times New Roman" pitchFamily="18" charset="0"/>
              </a:defRPr>
            </a:lvl6pPr>
            <a:lvl7pPr marL="2971800" indent="-228600" defTabSz="950913" eaLnBrk="0" fontAlgn="base" hangingPunct="0">
              <a:spcBef>
                <a:spcPct val="0"/>
              </a:spcBef>
              <a:spcAft>
                <a:spcPct val="0"/>
              </a:spcAft>
              <a:defRPr sz="2400">
                <a:solidFill>
                  <a:schemeClr val="tx1"/>
                </a:solidFill>
                <a:latin typeface="Times New Roman" pitchFamily="18" charset="0"/>
              </a:defRPr>
            </a:lvl7pPr>
            <a:lvl8pPr marL="3429000" indent="-228600" defTabSz="950913" eaLnBrk="0" fontAlgn="base" hangingPunct="0">
              <a:spcBef>
                <a:spcPct val="0"/>
              </a:spcBef>
              <a:spcAft>
                <a:spcPct val="0"/>
              </a:spcAft>
              <a:defRPr sz="2400">
                <a:solidFill>
                  <a:schemeClr val="tx1"/>
                </a:solidFill>
                <a:latin typeface="Times New Roman" pitchFamily="18" charset="0"/>
              </a:defRPr>
            </a:lvl8pPr>
            <a:lvl9pPr marL="3886200" indent="-228600" defTabSz="950913" eaLnBrk="0" fontAlgn="base" hangingPunct="0">
              <a:spcBef>
                <a:spcPct val="0"/>
              </a:spcBef>
              <a:spcAft>
                <a:spcPct val="0"/>
              </a:spcAft>
              <a:defRPr sz="2400">
                <a:solidFill>
                  <a:schemeClr val="tx1"/>
                </a:solidFill>
                <a:latin typeface="Times New Roman" pitchFamily="18" charset="0"/>
              </a:defRPr>
            </a:lvl9pPr>
          </a:lstStyle>
          <a:p>
            <a:fld id="{E2EF73D8-246D-430B-BA76-89C02C17351E}" type="slidenum">
              <a:rPr lang="en-US" altLang="en-US" sz="1300" smtClean="0"/>
              <a:pPr/>
              <a:t>4</a:t>
            </a:fld>
            <a:endParaRPr lang="en-US" altLang="en-US" sz="1300" smtClean="0"/>
          </a:p>
        </p:txBody>
      </p:sp>
      <p:sp>
        <p:nvSpPr>
          <p:cNvPr id="27651" name="Rectangle 2"/>
          <p:cNvSpPr>
            <a:spLocks noGrp="1" noRot="1" noChangeAspect="1" noChangeArrowheads="1" noTextEdit="1"/>
          </p:cNvSpPr>
          <p:nvPr>
            <p:ph type="sldImg"/>
          </p:nvPr>
        </p:nvSpPr>
        <p:spPr>
          <a:ln/>
        </p:spPr>
      </p:sp>
      <p:sp>
        <p:nvSpPr>
          <p:cNvPr id="2765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237889494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0913">
              <a:defRPr sz="2400">
                <a:solidFill>
                  <a:schemeClr val="tx1"/>
                </a:solidFill>
                <a:latin typeface="Times New Roman" pitchFamily="18" charset="0"/>
              </a:defRPr>
            </a:lvl1pPr>
            <a:lvl2pPr marL="742950" indent="-285750" defTabSz="950913">
              <a:defRPr sz="2400">
                <a:solidFill>
                  <a:schemeClr val="tx1"/>
                </a:solidFill>
                <a:latin typeface="Times New Roman" pitchFamily="18" charset="0"/>
              </a:defRPr>
            </a:lvl2pPr>
            <a:lvl3pPr marL="1143000" indent="-228600" defTabSz="950913">
              <a:defRPr sz="2400">
                <a:solidFill>
                  <a:schemeClr val="tx1"/>
                </a:solidFill>
                <a:latin typeface="Times New Roman" pitchFamily="18" charset="0"/>
              </a:defRPr>
            </a:lvl3pPr>
            <a:lvl4pPr marL="1600200" indent="-228600" defTabSz="950913">
              <a:defRPr sz="2400">
                <a:solidFill>
                  <a:schemeClr val="tx1"/>
                </a:solidFill>
                <a:latin typeface="Times New Roman" pitchFamily="18" charset="0"/>
              </a:defRPr>
            </a:lvl4pPr>
            <a:lvl5pPr marL="2057400" indent="-228600" defTabSz="950913">
              <a:defRPr sz="2400">
                <a:solidFill>
                  <a:schemeClr val="tx1"/>
                </a:solidFill>
                <a:latin typeface="Times New Roman" pitchFamily="18" charset="0"/>
              </a:defRPr>
            </a:lvl5pPr>
            <a:lvl6pPr marL="2514600" indent="-228600" defTabSz="950913" eaLnBrk="0" fontAlgn="base" hangingPunct="0">
              <a:spcBef>
                <a:spcPct val="0"/>
              </a:spcBef>
              <a:spcAft>
                <a:spcPct val="0"/>
              </a:spcAft>
              <a:defRPr sz="2400">
                <a:solidFill>
                  <a:schemeClr val="tx1"/>
                </a:solidFill>
                <a:latin typeface="Times New Roman" pitchFamily="18" charset="0"/>
              </a:defRPr>
            </a:lvl6pPr>
            <a:lvl7pPr marL="2971800" indent="-228600" defTabSz="950913" eaLnBrk="0" fontAlgn="base" hangingPunct="0">
              <a:spcBef>
                <a:spcPct val="0"/>
              </a:spcBef>
              <a:spcAft>
                <a:spcPct val="0"/>
              </a:spcAft>
              <a:defRPr sz="2400">
                <a:solidFill>
                  <a:schemeClr val="tx1"/>
                </a:solidFill>
                <a:latin typeface="Times New Roman" pitchFamily="18" charset="0"/>
              </a:defRPr>
            </a:lvl7pPr>
            <a:lvl8pPr marL="3429000" indent="-228600" defTabSz="950913" eaLnBrk="0" fontAlgn="base" hangingPunct="0">
              <a:spcBef>
                <a:spcPct val="0"/>
              </a:spcBef>
              <a:spcAft>
                <a:spcPct val="0"/>
              </a:spcAft>
              <a:defRPr sz="2400">
                <a:solidFill>
                  <a:schemeClr val="tx1"/>
                </a:solidFill>
                <a:latin typeface="Times New Roman" pitchFamily="18" charset="0"/>
              </a:defRPr>
            </a:lvl8pPr>
            <a:lvl9pPr marL="3886200" indent="-228600" defTabSz="950913" eaLnBrk="0" fontAlgn="base" hangingPunct="0">
              <a:spcBef>
                <a:spcPct val="0"/>
              </a:spcBef>
              <a:spcAft>
                <a:spcPct val="0"/>
              </a:spcAft>
              <a:defRPr sz="2400">
                <a:solidFill>
                  <a:schemeClr val="tx1"/>
                </a:solidFill>
                <a:latin typeface="Times New Roman" pitchFamily="18" charset="0"/>
              </a:defRPr>
            </a:lvl9pPr>
          </a:lstStyle>
          <a:p>
            <a:fld id="{E2EF73D8-246D-430B-BA76-89C02C17351E}" type="slidenum">
              <a:rPr lang="en-US" altLang="en-US" sz="1300" smtClean="0"/>
              <a:pPr/>
              <a:t>5</a:t>
            </a:fld>
            <a:endParaRPr lang="en-US" altLang="en-US" sz="1300" smtClean="0"/>
          </a:p>
        </p:txBody>
      </p:sp>
      <p:sp>
        <p:nvSpPr>
          <p:cNvPr id="27651" name="Rectangle 2"/>
          <p:cNvSpPr>
            <a:spLocks noGrp="1" noRot="1" noChangeAspect="1" noChangeArrowheads="1" noTextEdit="1"/>
          </p:cNvSpPr>
          <p:nvPr>
            <p:ph type="sldImg"/>
          </p:nvPr>
        </p:nvSpPr>
        <p:spPr>
          <a:ln/>
        </p:spPr>
      </p:sp>
      <p:sp>
        <p:nvSpPr>
          <p:cNvPr id="2765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343197817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0913">
              <a:defRPr sz="2400">
                <a:solidFill>
                  <a:schemeClr val="tx1"/>
                </a:solidFill>
                <a:latin typeface="Times New Roman" pitchFamily="18" charset="0"/>
              </a:defRPr>
            </a:lvl1pPr>
            <a:lvl2pPr marL="742950" indent="-285750" defTabSz="950913">
              <a:defRPr sz="2400">
                <a:solidFill>
                  <a:schemeClr val="tx1"/>
                </a:solidFill>
                <a:latin typeface="Times New Roman" pitchFamily="18" charset="0"/>
              </a:defRPr>
            </a:lvl2pPr>
            <a:lvl3pPr marL="1143000" indent="-228600" defTabSz="950913">
              <a:defRPr sz="2400">
                <a:solidFill>
                  <a:schemeClr val="tx1"/>
                </a:solidFill>
                <a:latin typeface="Times New Roman" pitchFamily="18" charset="0"/>
              </a:defRPr>
            </a:lvl3pPr>
            <a:lvl4pPr marL="1600200" indent="-228600" defTabSz="950913">
              <a:defRPr sz="2400">
                <a:solidFill>
                  <a:schemeClr val="tx1"/>
                </a:solidFill>
                <a:latin typeface="Times New Roman" pitchFamily="18" charset="0"/>
              </a:defRPr>
            </a:lvl4pPr>
            <a:lvl5pPr marL="2057400" indent="-228600" defTabSz="950913">
              <a:defRPr sz="2400">
                <a:solidFill>
                  <a:schemeClr val="tx1"/>
                </a:solidFill>
                <a:latin typeface="Times New Roman" pitchFamily="18" charset="0"/>
              </a:defRPr>
            </a:lvl5pPr>
            <a:lvl6pPr marL="2514600" indent="-228600" defTabSz="950913" eaLnBrk="0" fontAlgn="base" hangingPunct="0">
              <a:spcBef>
                <a:spcPct val="0"/>
              </a:spcBef>
              <a:spcAft>
                <a:spcPct val="0"/>
              </a:spcAft>
              <a:defRPr sz="2400">
                <a:solidFill>
                  <a:schemeClr val="tx1"/>
                </a:solidFill>
                <a:latin typeface="Times New Roman" pitchFamily="18" charset="0"/>
              </a:defRPr>
            </a:lvl6pPr>
            <a:lvl7pPr marL="2971800" indent="-228600" defTabSz="950913" eaLnBrk="0" fontAlgn="base" hangingPunct="0">
              <a:spcBef>
                <a:spcPct val="0"/>
              </a:spcBef>
              <a:spcAft>
                <a:spcPct val="0"/>
              </a:spcAft>
              <a:defRPr sz="2400">
                <a:solidFill>
                  <a:schemeClr val="tx1"/>
                </a:solidFill>
                <a:latin typeface="Times New Roman" pitchFamily="18" charset="0"/>
              </a:defRPr>
            </a:lvl7pPr>
            <a:lvl8pPr marL="3429000" indent="-228600" defTabSz="950913" eaLnBrk="0" fontAlgn="base" hangingPunct="0">
              <a:spcBef>
                <a:spcPct val="0"/>
              </a:spcBef>
              <a:spcAft>
                <a:spcPct val="0"/>
              </a:spcAft>
              <a:defRPr sz="2400">
                <a:solidFill>
                  <a:schemeClr val="tx1"/>
                </a:solidFill>
                <a:latin typeface="Times New Roman" pitchFamily="18" charset="0"/>
              </a:defRPr>
            </a:lvl8pPr>
            <a:lvl9pPr marL="3886200" indent="-228600" defTabSz="950913" eaLnBrk="0" fontAlgn="base" hangingPunct="0">
              <a:spcBef>
                <a:spcPct val="0"/>
              </a:spcBef>
              <a:spcAft>
                <a:spcPct val="0"/>
              </a:spcAft>
              <a:defRPr sz="2400">
                <a:solidFill>
                  <a:schemeClr val="tx1"/>
                </a:solidFill>
                <a:latin typeface="Times New Roman" pitchFamily="18" charset="0"/>
              </a:defRPr>
            </a:lvl9pPr>
          </a:lstStyle>
          <a:p>
            <a:fld id="{E2EF73D8-246D-430B-BA76-89C02C17351E}" type="slidenum">
              <a:rPr lang="en-US" altLang="en-US" sz="1300" smtClean="0"/>
              <a:pPr/>
              <a:t>6</a:t>
            </a:fld>
            <a:endParaRPr lang="en-US" altLang="en-US" sz="1300" smtClean="0"/>
          </a:p>
        </p:txBody>
      </p:sp>
      <p:sp>
        <p:nvSpPr>
          <p:cNvPr id="27651" name="Rectangle 2"/>
          <p:cNvSpPr>
            <a:spLocks noGrp="1" noRot="1" noChangeAspect="1" noChangeArrowheads="1" noTextEdit="1"/>
          </p:cNvSpPr>
          <p:nvPr>
            <p:ph type="sldImg"/>
          </p:nvPr>
        </p:nvSpPr>
        <p:spPr>
          <a:ln/>
        </p:spPr>
      </p:sp>
      <p:sp>
        <p:nvSpPr>
          <p:cNvPr id="2765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255928011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0913">
              <a:defRPr sz="2400">
                <a:solidFill>
                  <a:schemeClr val="tx1"/>
                </a:solidFill>
                <a:latin typeface="Times New Roman" pitchFamily="18" charset="0"/>
              </a:defRPr>
            </a:lvl1pPr>
            <a:lvl2pPr marL="742950" indent="-285750" defTabSz="950913">
              <a:defRPr sz="2400">
                <a:solidFill>
                  <a:schemeClr val="tx1"/>
                </a:solidFill>
                <a:latin typeface="Times New Roman" pitchFamily="18" charset="0"/>
              </a:defRPr>
            </a:lvl2pPr>
            <a:lvl3pPr marL="1143000" indent="-228600" defTabSz="950913">
              <a:defRPr sz="2400">
                <a:solidFill>
                  <a:schemeClr val="tx1"/>
                </a:solidFill>
                <a:latin typeface="Times New Roman" pitchFamily="18" charset="0"/>
              </a:defRPr>
            </a:lvl3pPr>
            <a:lvl4pPr marL="1600200" indent="-228600" defTabSz="950913">
              <a:defRPr sz="2400">
                <a:solidFill>
                  <a:schemeClr val="tx1"/>
                </a:solidFill>
                <a:latin typeface="Times New Roman" pitchFamily="18" charset="0"/>
              </a:defRPr>
            </a:lvl4pPr>
            <a:lvl5pPr marL="2057400" indent="-228600" defTabSz="950913">
              <a:defRPr sz="2400">
                <a:solidFill>
                  <a:schemeClr val="tx1"/>
                </a:solidFill>
                <a:latin typeface="Times New Roman" pitchFamily="18" charset="0"/>
              </a:defRPr>
            </a:lvl5pPr>
            <a:lvl6pPr marL="2514600" indent="-228600" defTabSz="950913" eaLnBrk="0" fontAlgn="base" hangingPunct="0">
              <a:spcBef>
                <a:spcPct val="0"/>
              </a:spcBef>
              <a:spcAft>
                <a:spcPct val="0"/>
              </a:spcAft>
              <a:defRPr sz="2400">
                <a:solidFill>
                  <a:schemeClr val="tx1"/>
                </a:solidFill>
                <a:latin typeface="Times New Roman" pitchFamily="18" charset="0"/>
              </a:defRPr>
            </a:lvl6pPr>
            <a:lvl7pPr marL="2971800" indent="-228600" defTabSz="950913" eaLnBrk="0" fontAlgn="base" hangingPunct="0">
              <a:spcBef>
                <a:spcPct val="0"/>
              </a:spcBef>
              <a:spcAft>
                <a:spcPct val="0"/>
              </a:spcAft>
              <a:defRPr sz="2400">
                <a:solidFill>
                  <a:schemeClr val="tx1"/>
                </a:solidFill>
                <a:latin typeface="Times New Roman" pitchFamily="18" charset="0"/>
              </a:defRPr>
            </a:lvl7pPr>
            <a:lvl8pPr marL="3429000" indent="-228600" defTabSz="950913" eaLnBrk="0" fontAlgn="base" hangingPunct="0">
              <a:spcBef>
                <a:spcPct val="0"/>
              </a:spcBef>
              <a:spcAft>
                <a:spcPct val="0"/>
              </a:spcAft>
              <a:defRPr sz="2400">
                <a:solidFill>
                  <a:schemeClr val="tx1"/>
                </a:solidFill>
                <a:latin typeface="Times New Roman" pitchFamily="18" charset="0"/>
              </a:defRPr>
            </a:lvl8pPr>
            <a:lvl9pPr marL="3886200" indent="-228600" defTabSz="950913" eaLnBrk="0" fontAlgn="base" hangingPunct="0">
              <a:spcBef>
                <a:spcPct val="0"/>
              </a:spcBef>
              <a:spcAft>
                <a:spcPct val="0"/>
              </a:spcAft>
              <a:defRPr sz="2400">
                <a:solidFill>
                  <a:schemeClr val="tx1"/>
                </a:solidFill>
                <a:latin typeface="Times New Roman" pitchFamily="18" charset="0"/>
              </a:defRPr>
            </a:lvl9pPr>
          </a:lstStyle>
          <a:p>
            <a:fld id="{E2EF73D8-246D-430B-BA76-89C02C17351E}" type="slidenum">
              <a:rPr lang="en-US" altLang="en-US" sz="1300" smtClean="0"/>
              <a:pPr/>
              <a:t>7</a:t>
            </a:fld>
            <a:endParaRPr lang="en-US" altLang="en-US" sz="1300" smtClean="0"/>
          </a:p>
        </p:txBody>
      </p:sp>
      <p:sp>
        <p:nvSpPr>
          <p:cNvPr id="27651" name="Rectangle 2"/>
          <p:cNvSpPr>
            <a:spLocks noGrp="1" noRot="1" noChangeAspect="1" noChangeArrowheads="1" noTextEdit="1"/>
          </p:cNvSpPr>
          <p:nvPr>
            <p:ph type="sldImg"/>
          </p:nvPr>
        </p:nvSpPr>
        <p:spPr>
          <a:ln/>
        </p:spPr>
      </p:sp>
      <p:sp>
        <p:nvSpPr>
          <p:cNvPr id="2765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186489982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0913">
              <a:defRPr sz="2400">
                <a:solidFill>
                  <a:schemeClr val="tx1"/>
                </a:solidFill>
                <a:latin typeface="Times New Roman" pitchFamily="18" charset="0"/>
              </a:defRPr>
            </a:lvl1pPr>
            <a:lvl2pPr marL="742950" indent="-285750" defTabSz="950913">
              <a:defRPr sz="2400">
                <a:solidFill>
                  <a:schemeClr val="tx1"/>
                </a:solidFill>
                <a:latin typeface="Times New Roman" pitchFamily="18" charset="0"/>
              </a:defRPr>
            </a:lvl2pPr>
            <a:lvl3pPr marL="1143000" indent="-228600" defTabSz="950913">
              <a:defRPr sz="2400">
                <a:solidFill>
                  <a:schemeClr val="tx1"/>
                </a:solidFill>
                <a:latin typeface="Times New Roman" pitchFamily="18" charset="0"/>
              </a:defRPr>
            </a:lvl3pPr>
            <a:lvl4pPr marL="1600200" indent="-228600" defTabSz="950913">
              <a:defRPr sz="2400">
                <a:solidFill>
                  <a:schemeClr val="tx1"/>
                </a:solidFill>
                <a:latin typeface="Times New Roman" pitchFamily="18" charset="0"/>
              </a:defRPr>
            </a:lvl4pPr>
            <a:lvl5pPr marL="2057400" indent="-228600" defTabSz="950913">
              <a:defRPr sz="2400">
                <a:solidFill>
                  <a:schemeClr val="tx1"/>
                </a:solidFill>
                <a:latin typeface="Times New Roman" pitchFamily="18" charset="0"/>
              </a:defRPr>
            </a:lvl5pPr>
            <a:lvl6pPr marL="2514600" indent="-228600" defTabSz="950913" eaLnBrk="0" fontAlgn="base" hangingPunct="0">
              <a:spcBef>
                <a:spcPct val="0"/>
              </a:spcBef>
              <a:spcAft>
                <a:spcPct val="0"/>
              </a:spcAft>
              <a:defRPr sz="2400">
                <a:solidFill>
                  <a:schemeClr val="tx1"/>
                </a:solidFill>
                <a:latin typeface="Times New Roman" pitchFamily="18" charset="0"/>
              </a:defRPr>
            </a:lvl6pPr>
            <a:lvl7pPr marL="2971800" indent="-228600" defTabSz="950913" eaLnBrk="0" fontAlgn="base" hangingPunct="0">
              <a:spcBef>
                <a:spcPct val="0"/>
              </a:spcBef>
              <a:spcAft>
                <a:spcPct val="0"/>
              </a:spcAft>
              <a:defRPr sz="2400">
                <a:solidFill>
                  <a:schemeClr val="tx1"/>
                </a:solidFill>
                <a:latin typeface="Times New Roman" pitchFamily="18" charset="0"/>
              </a:defRPr>
            </a:lvl7pPr>
            <a:lvl8pPr marL="3429000" indent="-228600" defTabSz="950913" eaLnBrk="0" fontAlgn="base" hangingPunct="0">
              <a:spcBef>
                <a:spcPct val="0"/>
              </a:spcBef>
              <a:spcAft>
                <a:spcPct val="0"/>
              </a:spcAft>
              <a:defRPr sz="2400">
                <a:solidFill>
                  <a:schemeClr val="tx1"/>
                </a:solidFill>
                <a:latin typeface="Times New Roman" pitchFamily="18" charset="0"/>
              </a:defRPr>
            </a:lvl8pPr>
            <a:lvl9pPr marL="3886200" indent="-228600" defTabSz="950913" eaLnBrk="0" fontAlgn="base" hangingPunct="0">
              <a:spcBef>
                <a:spcPct val="0"/>
              </a:spcBef>
              <a:spcAft>
                <a:spcPct val="0"/>
              </a:spcAft>
              <a:defRPr sz="2400">
                <a:solidFill>
                  <a:schemeClr val="tx1"/>
                </a:solidFill>
                <a:latin typeface="Times New Roman" pitchFamily="18" charset="0"/>
              </a:defRPr>
            </a:lvl9pPr>
          </a:lstStyle>
          <a:p>
            <a:fld id="{E2EF73D8-246D-430B-BA76-89C02C17351E}" type="slidenum">
              <a:rPr lang="en-US" altLang="en-US" sz="1300" smtClean="0"/>
              <a:pPr/>
              <a:t>8</a:t>
            </a:fld>
            <a:endParaRPr lang="en-US" altLang="en-US" sz="1300" smtClean="0"/>
          </a:p>
        </p:txBody>
      </p:sp>
      <p:sp>
        <p:nvSpPr>
          <p:cNvPr id="27651" name="Rectangle 2"/>
          <p:cNvSpPr>
            <a:spLocks noGrp="1" noRot="1" noChangeAspect="1" noChangeArrowheads="1" noTextEdit="1"/>
          </p:cNvSpPr>
          <p:nvPr>
            <p:ph type="sldImg"/>
          </p:nvPr>
        </p:nvSpPr>
        <p:spPr>
          <a:ln/>
        </p:spPr>
      </p:sp>
      <p:sp>
        <p:nvSpPr>
          <p:cNvPr id="2765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251976822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0913">
              <a:defRPr sz="2400">
                <a:solidFill>
                  <a:schemeClr val="tx1"/>
                </a:solidFill>
                <a:latin typeface="Times New Roman" pitchFamily="18" charset="0"/>
              </a:defRPr>
            </a:lvl1pPr>
            <a:lvl2pPr marL="742950" indent="-285750" defTabSz="950913">
              <a:defRPr sz="2400">
                <a:solidFill>
                  <a:schemeClr val="tx1"/>
                </a:solidFill>
                <a:latin typeface="Times New Roman" pitchFamily="18" charset="0"/>
              </a:defRPr>
            </a:lvl2pPr>
            <a:lvl3pPr marL="1143000" indent="-228600" defTabSz="950913">
              <a:defRPr sz="2400">
                <a:solidFill>
                  <a:schemeClr val="tx1"/>
                </a:solidFill>
                <a:latin typeface="Times New Roman" pitchFamily="18" charset="0"/>
              </a:defRPr>
            </a:lvl3pPr>
            <a:lvl4pPr marL="1600200" indent="-228600" defTabSz="950913">
              <a:defRPr sz="2400">
                <a:solidFill>
                  <a:schemeClr val="tx1"/>
                </a:solidFill>
                <a:latin typeface="Times New Roman" pitchFamily="18" charset="0"/>
              </a:defRPr>
            </a:lvl4pPr>
            <a:lvl5pPr marL="2057400" indent="-228600" defTabSz="950913">
              <a:defRPr sz="2400">
                <a:solidFill>
                  <a:schemeClr val="tx1"/>
                </a:solidFill>
                <a:latin typeface="Times New Roman" pitchFamily="18" charset="0"/>
              </a:defRPr>
            </a:lvl5pPr>
            <a:lvl6pPr marL="2514600" indent="-228600" defTabSz="950913" eaLnBrk="0" fontAlgn="base" hangingPunct="0">
              <a:spcBef>
                <a:spcPct val="0"/>
              </a:spcBef>
              <a:spcAft>
                <a:spcPct val="0"/>
              </a:spcAft>
              <a:defRPr sz="2400">
                <a:solidFill>
                  <a:schemeClr val="tx1"/>
                </a:solidFill>
                <a:latin typeface="Times New Roman" pitchFamily="18" charset="0"/>
              </a:defRPr>
            </a:lvl6pPr>
            <a:lvl7pPr marL="2971800" indent="-228600" defTabSz="950913" eaLnBrk="0" fontAlgn="base" hangingPunct="0">
              <a:spcBef>
                <a:spcPct val="0"/>
              </a:spcBef>
              <a:spcAft>
                <a:spcPct val="0"/>
              </a:spcAft>
              <a:defRPr sz="2400">
                <a:solidFill>
                  <a:schemeClr val="tx1"/>
                </a:solidFill>
                <a:latin typeface="Times New Roman" pitchFamily="18" charset="0"/>
              </a:defRPr>
            </a:lvl7pPr>
            <a:lvl8pPr marL="3429000" indent="-228600" defTabSz="950913" eaLnBrk="0" fontAlgn="base" hangingPunct="0">
              <a:spcBef>
                <a:spcPct val="0"/>
              </a:spcBef>
              <a:spcAft>
                <a:spcPct val="0"/>
              </a:spcAft>
              <a:defRPr sz="2400">
                <a:solidFill>
                  <a:schemeClr val="tx1"/>
                </a:solidFill>
                <a:latin typeface="Times New Roman" pitchFamily="18" charset="0"/>
              </a:defRPr>
            </a:lvl8pPr>
            <a:lvl9pPr marL="3886200" indent="-228600" defTabSz="950913" eaLnBrk="0" fontAlgn="base" hangingPunct="0">
              <a:spcBef>
                <a:spcPct val="0"/>
              </a:spcBef>
              <a:spcAft>
                <a:spcPct val="0"/>
              </a:spcAft>
              <a:defRPr sz="2400">
                <a:solidFill>
                  <a:schemeClr val="tx1"/>
                </a:solidFill>
                <a:latin typeface="Times New Roman" pitchFamily="18" charset="0"/>
              </a:defRPr>
            </a:lvl9pPr>
          </a:lstStyle>
          <a:p>
            <a:fld id="{E2EF73D8-246D-430B-BA76-89C02C17351E}" type="slidenum">
              <a:rPr lang="en-US" altLang="en-US" sz="1300" smtClean="0"/>
              <a:pPr/>
              <a:t>9</a:t>
            </a:fld>
            <a:endParaRPr lang="en-US" altLang="en-US" sz="1300" smtClean="0"/>
          </a:p>
        </p:txBody>
      </p:sp>
      <p:sp>
        <p:nvSpPr>
          <p:cNvPr id="27651" name="Rectangle 2"/>
          <p:cNvSpPr>
            <a:spLocks noGrp="1" noRot="1" noChangeAspect="1" noChangeArrowheads="1" noTextEdit="1"/>
          </p:cNvSpPr>
          <p:nvPr>
            <p:ph type="sldImg"/>
          </p:nvPr>
        </p:nvSpPr>
        <p:spPr>
          <a:ln/>
        </p:spPr>
      </p:sp>
      <p:sp>
        <p:nvSpPr>
          <p:cNvPr id="2765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15789915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3" Type="http://schemas.openxmlformats.org/officeDocument/2006/relationships/image" Target="../media/image2.tif"/><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38F4734D-14D6-4B8B-86E9-B84F5EFA3579}" type="slidenum">
              <a:rPr lang="en-US"/>
              <a:pPr>
                <a:defRPr/>
              </a:pPr>
              <a:t>‹#›</a:t>
            </a:fld>
            <a:endParaRPr lang="en-US"/>
          </a:p>
        </p:txBody>
      </p:sp>
    </p:spTree>
    <p:extLst>
      <p:ext uri="{BB962C8B-B14F-4D97-AF65-F5344CB8AC3E}">
        <p14:creationId xmlns:p14="http://schemas.microsoft.com/office/powerpoint/2010/main" val="5386898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D817CC55-F2FD-48A0-80FD-8CA0E03F4209}" type="slidenum">
              <a:rPr lang="en-US"/>
              <a:pPr>
                <a:defRPr/>
              </a:pPr>
              <a:t>‹#›</a:t>
            </a:fld>
            <a:endParaRPr lang="en-US"/>
          </a:p>
        </p:txBody>
      </p:sp>
    </p:spTree>
    <p:extLst>
      <p:ext uri="{BB962C8B-B14F-4D97-AF65-F5344CB8AC3E}">
        <p14:creationId xmlns:p14="http://schemas.microsoft.com/office/powerpoint/2010/main" val="32604333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8EFCA5F3-1ABC-41B0-BA29-AFD9A5BD14AF}" type="slidenum">
              <a:rPr lang="en-US"/>
              <a:pPr>
                <a:defRPr/>
              </a:pPr>
              <a:t>‹#›</a:t>
            </a:fld>
            <a:endParaRPr lang="en-US"/>
          </a:p>
        </p:txBody>
      </p:sp>
    </p:spTree>
    <p:extLst>
      <p:ext uri="{BB962C8B-B14F-4D97-AF65-F5344CB8AC3E}">
        <p14:creationId xmlns:p14="http://schemas.microsoft.com/office/powerpoint/2010/main" val="262843103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2D10A77-330A-4047-8525-B757989F675E}" type="datetimeFigureOut">
              <a:rPr lang="en-US" smtClean="0">
                <a:solidFill>
                  <a:prstClr val="black">
                    <a:tint val="75000"/>
                  </a:prstClr>
                </a:solidFill>
              </a:rPr>
              <a:pPr/>
              <a:t>10/4/2019</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433CA8D-977F-BF4F-9ADC-1C1D0ACF65BD}"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91956796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460435"/>
            <a:ext cx="799752" cy="261040"/>
          </a:xfrm>
        </p:spPr>
        <p:txBody>
          <a:bodyPr/>
          <a:lstStyle/>
          <a:p>
            <a:fld id="{22D10A77-330A-4047-8525-B757989F675E}" type="datetimeFigureOut">
              <a:rPr lang="en-US" smtClean="0">
                <a:solidFill>
                  <a:prstClr val="black">
                    <a:tint val="75000"/>
                  </a:prstClr>
                </a:solidFill>
              </a:rPr>
              <a:pPr/>
              <a:t>10/4/2019</a:t>
            </a:fld>
            <a:endParaRPr lang="en-US">
              <a:solidFill>
                <a:prstClr val="black">
                  <a:tint val="75000"/>
                </a:prstClr>
              </a:solidFill>
            </a:endParaRPr>
          </a:p>
        </p:txBody>
      </p:sp>
      <p:sp>
        <p:nvSpPr>
          <p:cNvPr id="5" name="Footer Placeholder 4"/>
          <p:cNvSpPr>
            <a:spLocks noGrp="1"/>
          </p:cNvSpPr>
          <p:nvPr>
            <p:ph type="ftr" sz="quarter" idx="11"/>
          </p:nvPr>
        </p:nvSpPr>
        <p:spPr>
          <a:xfrm>
            <a:off x="1414071" y="6460435"/>
            <a:ext cx="6592451" cy="261040"/>
          </a:xfrm>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a:xfrm>
            <a:off x="8157096" y="6460435"/>
            <a:ext cx="529704" cy="261040"/>
          </a:xfrm>
        </p:spPr>
        <p:txBody>
          <a:bodyPr/>
          <a:lstStyle/>
          <a:p>
            <a:fld id="{A433CA8D-977F-BF4F-9ADC-1C1D0ACF65BD}" type="slidenum">
              <a:rPr lang="en-US" smtClean="0">
                <a:solidFill>
                  <a:prstClr val="black">
                    <a:tint val="75000"/>
                  </a:prstClr>
                </a:solidFill>
              </a:rPr>
              <a:pPr/>
              <a:t>‹#›</a:t>
            </a:fld>
            <a:endParaRPr lang="en-US">
              <a:solidFill>
                <a:prstClr val="black">
                  <a:tint val="75000"/>
                </a:prstClr>
              </a:solidFill>
            </a:endParaRPr>
          </a:p>
        </p:txBody>
      </p:sp>
      <p:sp>
        <p:nvSpPr>
          <p:cNvPr id="14" name="Text Placeholder 13"/>
          <p:cNvSpPr>
            <a:spLocks noGrp="1"/>
          </p:cNvSpPr>
          <p:nvPr>
            <p:ph type="body" sz="quarter" idx="13" hasCustomPrompt="1"/>
          </p:nvPr>
        </p:nvSpPr>
        <p:spPr>
          <a:xfrm>
            <a:off x="1049130" y="139700"/>
            <a:ext cx="6957392" cy="302039"/>
          </a:xfrm>
        </p:spPr>
        <p:txBody>
          <a:bodyPr>
            <a:noAutofit/>
          </a:bodyPr>
          <a:lstStyle>
            <a:lvl1pPr marL="0" indent="0" algn="ctr">
              <a:buFontTx/>
              <a:buNone/>
              <a:defRPr sz="1600" baseline="0">
                <a:solidFill>
                  <a:schemeClr val="bg1">
                    <a:lumMod val="65000"/>
                  </a:schemeClr>
                </a:solidFill>
              </a:defRPr>
            </a:lvl1pPr>
            <a:lvl2pPr marL="457200" indent="0" algn="ctr">
              <a:buFontTx/>
              <a:buNone/>
              <a:defRPr/>
            </a:lvl2pPr>
            <a:lvl3pPr marL="914400" indent="0" algn="ctr">
              <a:buFontTx/>
              <a:buNone/>
              <a:defRPr/>
            </a:lvl3pPr>
            <a:lvl4pPr marL="1371600" indent="0" algn="ctr">
              <a:buFontTx/>
              <a:buNone/>
              <a:defRPr/>
            </a:lvl4pPr>
            <a:lvl5pPr marL="1828800" indent="0" algn="ctr">
              <a:buFontTx/>
              <a:buNone/>
              <a:defRPr/>
            </a:lvl5pPr>
          </a:lstStyle>
          <a:p>
            <a:pPr lvl="0"/>
            <a:r>
              <a:rPr lang="en-US" dirty="0" smtClean="0"/>
              <a:t>Click to edit section heading</a:t>
            </a:r>
            <a:endParaRPr lang="en-US" dirty="0"/>
          </a:p>
        </p:txBody>
      </p:sp>
    </p:spTree>
    <p:extLst>
      <p:ext uri="{BB962C8B-B14F-4D97-AF65-F5344CB8AC3E}">
        <p14:creationId xmlns:p14="http://schemas.microsoft.com/office/powerpoint/2010/main" val="416750830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2D10A77-330A-4047-8525-B757989F675E}" type="datetimeFigureOut">
              <a:rPr lang="en-US" smtClean="0">
                <a:solidFill>
                  <a:prstClr val="black">
                    <a:tint val="75000"/>
                  </a:prstClr>
                </a:solidFill>
              </a:rPr>
              <a:pPr/>
              <a:t>10/4/2019</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433CA8D-977F-BF4F-9ADC-1C1D0ACF65BD}" type="slidenum">
              <a:rPr lang="en-US" smtClean="0">
                <a:solidFill>
                  <a:prstClr val="black">
                    <a:tint val="75000"/>
                  </a:prstClr>
                </a:solidFill>
              </a:rPr>
              <a:pPr/>
              <a:t>‹#›</a:t>
            </a:fld>
            <a:endParaRPr lang="en-US">
              <a:solidFill>
                <a:prstClr val="black">
                  <a:tint val="75000"/>
                </a:prstClr>
              </a:solidFill>
            </a:endParaRPr>
          </a:p>
        </p:txBody>
      </p:sp>
      <p:sp>
        <p:nvSpPr>
          <p:cNvPr id="7" name="Text Placeholder 13"/>
          <p:cNvSpPr>
            <a:spLocks noGrp="1"/>
          </p:cNvSpPr>
          <p:nvPr>
            <p:ph type="body" sz="quarter" idx="13" hasCustomPrompt="1"/>
          </p:nvPr>
        </p:nvSpPr>
        <p:spPr>
          <a:xfrm>
            <a:off x="2076450" y="139700"/>
            <a:ext cx="5087938" cy="395288"/>
          </a:xfrm>
        </p:spPr>
        <p:txBody>
          <a:bodyPr>
            <a:normAutofit/>
          </a:bodyPr>
          <a:lstStyle>
            <a:lvl1pPr marL="0" indent="0" algn="ctr">
              <a:buFontTx/>
              <a:buNone/>
              <a:defRPr sz="1800" baseline="0">
                <a:solidFill>
                  <a:schemeClr val="bg1">
                    <a:lumMod val="65000"/>
                  </a:schemeClr>
                </a:solidFill>
              </a:defRPr>
            </a:lvl1pPr>
            <a:lvl2pPr marL="457200" indent="0" algn="ctr">
              <a:buFontTx/>
              <a:buNone/>
              <a:defRPr/>
            </a:lvl2pPr>
            <a:lvl3pPr marL="914400" indent="0" algn="ctr">
              <a:buFontTx/>
              <a:buNone/>
              <a:defRPr/>
            </a:lvl3pPr>
            <a:lvl4pPr marL="1371600" indent="0" algn="ctr">
              <a:buFontTx/>
              <a:buNone/>
              <a:defRPr/>
            </a:lvl4pPr>
            <a:lvl5pPr marL="1828800" indent="0" algn="ctr">
              <a:buFontTx/>
              <a:buNone/>
              <a:defRPr/>
            </a:lvl5pPr>
          </a:lstStyle>
          <a:p>
            <a:pPr lvl="0"/>
            <a:r>
              <a:rPr lang="en-US" dirty="0" smtClean="0"/>
              <a:t>Click to edit section heading</a:t>
            </a:r>
            <a:endParaRPr lang="en-US" dirty="0"/>
          </a:p>
        </p:txBody>
      </p:sp>
    </p:spTree>
    <p:extLst>
      <p:ext uri="{BB962C8B-B14F-4D97-AF65-F5344CB8AC3E}">
        <p14:creationId xmlns:p14="http://schemas.microsoft.com/office/powerpoint/2010/main" val="214045384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2D10A77-330A-4047-8525-B757989F675E}" type="datetimeFigureOut">
              <a:rPr lang="en-US" smtClean="0">
                <a:solidFill>
                  <a:prstClr val="black">
                    <a:tint val="75000"/>
                  </a:prstClr>
                </a:solidFill>
              </a:rPr>
              <a:pPr/>
              <a:t>10/4/2019</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433CA8D-977F-BF4F-9ADC-1C1D0ACF65BD}" type="slidenum">
              <a:rPr lang="en-US" smtClean="0">
                <a:solidFill>
                  <a:prstClr val="black">
                    <a:tint val="75000"/>
                  </a:prstClr>
                </a:solidFill>
              </a:rPr>
              <a:pPr/>
              <a:t>‹#›</a:t>
            </a:fld>
            <a:endParaRPr lang="en-US">
              <a:solidFill>
                <a:prstClr val="black">
                  <a:tint val="75000"/>
                </a:prstClr>
              </a:solidFill>
            </a:endParaRPr>
          </a:p>
        </p:txBody>
      </p:sp>
      <p:sp>
        <p:nvSpPr>
          <p:cNvPr id="8" name="Text Placeholder 13"/>
          <p:cNvSpPr>
            <a:spLocks noGrp="1"/>
          </p:cNvSpPr>
          <p:nvPr>
            <p:ph type="body" sz="quarter" idx="13" hasCustomPrompt="1"/>
          </p:nvPr>
        </p:nvSpPr>
        <p:spPr>
          <a:xfrm>
            <a:off x="2076450" y="139700"/>
            <a:ext cx="5087938" cy="395288"/>
          </a:xfrm>
        </p:spPr>
        <p:txBody>
          <a:bodyPr>
            <a:normAutofit/>
          </a:bodyPr>
          <a:lstStyle>
            <a:lvl1pPr marL="0" indent="0" algn="ctr">
              <a:buFontTx/>
              <a:buNone/>
              <a:defRPr sz="1800" baseline="0">
                <a:solidFill>
                  <a:schemeClr val="bg1">
                    <a:lumMod val="65000"/>
                  </a:schemeClr>
                </a:solidFill>
              </a:defRPr>
            </a:lvl1pPr>
            <a:lvl2pPr marL="457200" indent="0" algn="ctr">
              <a:buFontTx/>
              <a:buNone/>
              <a:defRPr/>
            </a:lvl2pPr>
            <a:lvl3pPr marL="914400" indent="0" algn="ctr">
              <a:buFontTx/>
              <a:buNone/>
              <a:defRPr/>
            </a:lvl3pPr>
            <a:lvl4pPr marL="1371600" indent="0" algn="ctr">
              <a:buFontTx/>
              <a:buNone/>
              <a:defRPr/>
            </a:lvl4pPr>
            <a:lvl5pPr marL="1828800" indent="0" algn="ctr">
              <a:buFontTx/>
              <a:buNone/>
              <a:defRPr/>
            </a:lvl5pPr>
          </a:lstStyle>
          <a:p>
            <a:pPr lvl="0"/>
            <a:r>
              <a:rPr lang="en-US" dirty="0" smtClean="0"/>
              <a:t>Click to edit section heading</a:t>
            </a:r>
            <a:endParaRPr lang="en-US" dirty="0"/>
          </a:p>
        </p:txBody>
      </p:sp>
    </p:spTree>
    <p:extLst>
      <p:ext uri="{BB962C8B-B14F-4D97-AF65-F5344CB8AC3E}">
        <p14:creationId xmlns:p14="http://schemas.microsoft.com/office/powerpoint/2010/main" val="421942505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2D10A77-330A-4047-8525-B757989F675E}" type="datetimeFigureOut">
              <a:rPr lang="en-US" smtClean="0">
                <a:solidFill>
                  <a:prstClr val="black">
                    <a:tint val="75000"/>
                  </a:prstClr>
                </a:solidFill>
              </a:rPr>
              <a:pPr/>
              <a:t>10/4/2019</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dirty="0">
              <a:solidFill>
                <a:prstClr val="black">
                  <a:tint val="75000"/>
                </a:prstClr>
              </a:solidFill>
            </a:endParaRPr>
          </a:p>
        </p:txBody>
      </p:sp>
      <p:sp>
        <p:nvSpPr>
          <p:cNvPr id="9" name="Slide Number Placeholder 8"/>
          <p:cNvSpPr>
            <a:spLocks noGrp="1"/>
          </p:cNvSpPr>
          <p:nvPr>
            <p:ph type="sldNum" sz="quarter" idx="12"/>
          </p:nvPr>
        </p:nvSpPr>
        <p:spPr/>
        <p:txBody>
          <a:bodyPr/>
          <a:lstStyle/>
          <a:p>
            <a:fld id="{A433CA8D-977F-BF4F-9ADC-1C1D0ACF65BD}" type="slidenum">
              <a:rPr lang="en-US" smtClean="0">
                <a:solidFill>
                  <a:prstClr val="black">
                    <a:tint val="75000"/>
                  </a:prstClr>
                </a:solidFill>
              </a:rPr>
              <a:pPr/>
              <a:t>‹#›</a:t>
            </a:fld>
            <a:endParaRPr lang="en-US">
              <a:solidFill>
                <a:prstClr val="black">
                  <a:tint val="75000"/>
                </a:prstClr>
              </a:solidFill>
            </a:endParaRPr>
          </a:p>
        </p:txBody>
      </p:sp>
      <p:sp>
        <p:nvSpPr>
          <p:cNvPr id="10" name="Text Placeholder 13"/>
          <p:cNvSpPr>
            <a:spLocks noGrp="1"/>
          </p:cNvSpPr>
          <p:nvPr>
            <p:ph type="body" sz="quarter" idx="13" hasCustomPrompt="1"/>
          </p:nvPr>
        </p:nvSpPr>
        <p:spPr>
          <a:xfrm>
            <a:off x="2076450" y="139700"/>
            <a:ext cx="5087938" cy="395288"/>
          </a:xfrm>
        </p:spPr>
        <p:txBody>
          <a:bodyPr>
            <a:normAutofit/>
          </a:bodyPr>
          <a:lstStyle>
            <a:lvl1pPr marL="0" indent="0" algn="ctr">
              <a:buFontTx/>
              <a:buNone/>
              <a:defRPr sz="1800" baseline="0">
                <a:solidFill>
                  <a:schemeClr val="bg1">
                    <a:lumMod val="65000"/>
                  </a:schemeClr>
                </a:solidFill>
              </a:defRPr>
            </a:lvl1pPr>
            <a:lvl2pPr marL="457200" indent="0" algn="ctr">
              <a:buFontTx/>
              <a:buNone/>
              <a:defRPr/>
            </a:lvl2pPr>
            <a:lvl3pPr marL="914400" indent="0" algn="ctr">
              <a:buFontTx/>
              <a:buNone/>
              <a:defRPr/>
            </a:lvl3pPr>
            <a:lvl4pPr marL="1371600" indent="0" algn="ctr">
              <a:buFontTx/>
              <a:buNone/>
              <a:defRPr/>
            </a:lvl4pPr>
            <a:lvl5pPr marL="1828800" indent="0" algn="ctr">
              <a:buFontTx/>
              <a:buNone/>
              <a:defRPr/>
            </a:lvl5pPr>
          </a:lstStyle>
          <a:p>
            <a:pPr lvl="0"/>
            <a:r>
              <a:rPr lang="en-US" dirty="0" smtClean="0"/>
              <a:t>Click to edit section heading</a:t>
            </a:r>
            <a:endParaRPr lang="en-US" dirty="0"/>
          </a:p>
        </p:txBody>
      </p:sp>
    </p:spTree>
    <p:extLst>
      <p:ext uri="{BB962C8B-B14F-4D97-AF65-F5344CB8AC3E}">
        <p14:creationId xmlns:p14="http://schemas.microsoft.com/office/powerpoint/2010/main" val="17379930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2D10A77-330A-4047-8525-B757989F675E}" type="datetimeFigureOut">
              <a:rPr lang="en-US" smtClean="0">
                <a:solidFill>
                  <a:prstClr val="black">
                    <a:tint val="75000"/>
                  </a:prstClr>
                </a:solidFill>
              </a:rPr>
              <a:pPr/>
              <a:t>10/4/2019</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A433CA8D-977F-BF4F-9ADC-1C1D0ACF65BD}" type="slidenum">
              <a:rPr lang="en-US" smtClean="0">
                <a:solidFill>
                  <a:prstClr val="black">
                    <a:tint val="75000"/>
                  </a:prstClr>
                </a:solidFill>
              </a:rPr>
              <a:pPr/>
              <a:t>‹#›</a:t>
            </a:fld>
            <a:endParaRPr lang="en-US">
              <a:solidFill>
                <a:prstClr val="black">
                  <a:tint val="75000"/>
                </a:prstClr>
              </a:solidFill>
            </a:endParaRPr>
          </a:p>
        </p:txBody>
      </p:sp>
      <p:sp>
        <p:nvSpPr>
          <p:cNvPr id="6" name="Text Placeholder 13"/>
          <p:cNvSpPr>
            <a:spLocks noGrp="1"/>
          </p:cNvSpPr>
          <p:nvPr>
            <p:ph type="body" sz="quarter" idx="13" hasCustomPrompt="1"/>
          </p:nvPr>
        </p:nvSpPr>
        <p:spPr>
          <a:xfrm>
            <a:off x="2076450" y="139700"/>
            <a:ext cx="5087938" cy="395288"/>
          </a:xfrm>
        </p:spPr>
        <p:txBody>
          <a:bodyPr>
            <a:normAutofit/>
          </a:bodyPr>
          <a:lstStyle>
            <a:lvl1pPr marL="0" indent="0" algn="ctr">
              <a:buFontTx/>
              <a:buNone/>
              <a:defRPr sz="1600" baseline="0">
                <a:solidFill>
                  <a:schemeClr val="bg1">
                    <a:lumMod val="65000"/>
                  </a:schemeClr>
                </a:solidFill>
              </a:defRPr>
            </a:lvl1pPr>
            <a:lvl2pPr marL="457200" indent="0" algn="ctr">
              <a:buFontTx/>
              <a:buNone/>
              <a:defRPr/>
            </a:lvl2pPr>
            <a:lvl3pPr marL="914400" indent="0" algn="ctr">
              <a:buFontTx/>
              <a:buNone/>
              <a:defRPr/>
            </a:lvl3pPr>
            <a:lvl4pPr marL="1371600" indent="0" algn="ctr">
              <a:buFontTx/>
              <a:buNone/>
              <a:defRPr/>
            </a:lvl4pPr>
            <a:lvl5pPr marL="1828800" indent="0" algn="ctr">
              <a:buFontTx/>
              <a:buNone/>
              <a:defRPr/>
            </a:lvl5pPr>
          </a:lstStyle>
          <a:p>
            <a:pPr lvl="0"/>
            <a:r>
              <a:rPr lang="en-US" dirty="0" smtClean="0"/>
              <a:t>Click to edit section heading</a:t>
            </a:r>
            <a:endParaRPr lang="en-US" dirty="0"/>
          </a:p>
        </p:txBody>
      </p:sp>
    </p:spTree>
    <p:extLst>
      <p:ext uri="{BB962C8B-B14F-4D97-AF65-F5344CB8AC3E}">
        <p14:creationId xmlns:p14="http://schemas.microsoft.com/office/powerpoint/2010/main" val="318807655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2D10A77-330A-4047-8525-B757989F675E}" type="datetimeFigureOut">
              <a:rPr lang="en-US" smtClean="0">
                <a:solidFill>
                  <a:prstClr val="black">
                    <a:tint val="75000"/>
                  </a:prstClr>
                </a:solidFill>
              </a:rPr>
              <a:pPr/>
              <a:t>10/4/2019</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A433CA8D-977F-BF4F-9ADC-1C1D0ACF65BD}" type="slidenum">
              <a:rPr lang="en-US" smtClean="0">
                <a:solidFill>
                  <a:prstClr val="black">
                    <a:tint val="75000"/>
                  </a:prstClr>
                </a:solidFill>
              </a:rPr>
              <a:pPr/>
              <a:t>‹#›</a:t>
            </a:fld>
            <a:endParaRPr lang="en-US">
              <a:solidFill>
                <a:prstClr val="black">
                  <a:tint val="75000"/>
                </a:prstClr>
              </a:solidFill>
            </a:endParaRPr>
          </a:p>
        </p:txBody>
      </p:sp>
      <p:sp>
        <p:nvSpPr>
          <p:cNvPr id="5" name="Text Placeholder 13"/>
          <p:cNvSpPr>
            <a:spLocks noGrp="1"/>
          </p:cNvSpPr>
          <p:nvPr>
            <p:ph type="body" sz="quarter" idx="13" hasCustomPrompt="1"/>
          </p:nvPr>
        </p:nvSpPr>
        <p:spPr>
          <a:xfrm>
            <a:off x="2076450" y="139700"/>
            <a:ext cx="5087938" cy="395288"/>
          </a:xfrm>
        </p:spPr>
        <p:txBody>
          <a:bodyPr>
            <a:normAutofit/>
          </a:bodyPr>
          <a:lstStyle>
            <a:lvl1pPr marL="0" indent="0" algn="ctr">
              <a:buFontTx/>
              <a:buNone/>
              <a:defRPr sz="1800" baseline="0">
                <a:solidFill>
                  <a:schemeClr val="bg1">
                    <a:lumMod val="65000"/>
                  </a:schemeClr>
                </a:solidFill>
              </a:defRPr>
            </a:lvl1pPr>
            <a:lvl2pPr marL="457200" indent="0" algn="ctr">
              <a:buFontTx/>
              <a:buNone/>
              <a:defRPr/>
            </a:lvl2pPr>
            <a:lvl3pPr marL="914400" indent="0" algn="ctr">
              <a:buFontTx/>
              <a:buNone/>
              <a:defRPr/>
            </a:lvl3pPr>
            <a:lvl4pPr marL="1371600" indent="0" algn="ctr">
              <a:buFontTx/>
              <a:buNone/>
              <a:defRPr/>
            </a:lvl4pPr>
            <a:lvl5pPr marL="1828800" indent="0" algn="ctr">
              <a:buFontTx/>
              <a:buNone/>
              <a:defRPr/>
            </a:lvl5pPr>
          </a:lstStyle>
          <a:p>
            <a:pPr lvl="0"/>
            <a:r>
              <a:rPr lang="en-US" dirty="0" smtClean="0"/>
              <a:t>Click to edit section heading</a:t>
            </a:r>
            <a:endParaRPr lang="en-US" dirty="0"/>
          </a:p>
        </p:txBody>
      </p:sp>
    </p:spTree>
    <p:extLst>
      <p:ext uri="{BB962C8B-B14F-4D97-AF65-F5344CB8AC3E}">
        <p14:creationId xmlns:p14="http://schemas.microsoft.com/office/powerpoint/2010/main" val="405571132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2D10A77-330A-4047-8525-B757989F675E}" type="datetimeFigureOut">
              <a:rPr lang="en-US" smtClean="0">
                <a:solidFill>
                  <a:prstClr val="black">
                    <a:tint val="75000"/>
                  </a:prstClr>
                </a:solidFill>
              </a:rPr>
              <a:pPr/>
              <a:t>10/4/2019</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433CA8D-977F-BF4F-9ADC-1C1D0ACF65BD}"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8377836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D520DE14-7DD6-467F-9A63-69BBC643F676}" type="slidenum">
              <a:rPr lang="en-US"/>
              <a:pPr>
                <a:defRPr/>
              </a:pPr>
              <a:t>‹#›</a:t>
            </a:fld>
            <a:endParaRPr lang="en-US"/>
          </a:p>
        </p:txBody>
      </p:sp>
    </p:spTree>
    <p:extLst>
      <p:ext uri="{BB962C8B-B14F-4D97-AF65-F5344CB8AC3E}">
        <p14:creationId xmlns:p14="http://schemas.microsoft.com/office/powerpoint/2010/main" val="134014929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2D10A77-330A-4047-8525-B757989F675E}" type="datetimeFigureOut">
              <a:rPr lang="en-US" smtClean="0">
                <a:solidFill>
                  <a:prstClr val="black">
                    <a:tint val="75000"/>
                  </a:prstClr>
                </a:solidFill>
              </a:rPr>
              <a:pPr/>
              <a:t>10/4/2019</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433CA8D-977F-BF4F-9ADC-1C1D0ACF65BD}"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39889520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2D10A77-330A-4047-8525-B757989F675E}" type="datetimeFigureOut">
              <a:rPr lang="en-US" smtClean="0">
                <a:solidFill>
                  <a:prstClr val="black">
                    <a:tint val="75000"/>
                  </a:prstClr>
                </a:solidFill>
              </a:rPr>
              <a:pPr/>
              <a:t>10/4/2019</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433CA8D-977F-BF4F-9ADC-1C1D0ACF65BD}"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18219318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2D10A77-330A-4047-8525-B757989F675E}" type="datetimeFigureOut">
              <a:rPr lang="en-US" smtClean="0">
                <a:solidFill>
                  <a:prstClr val="black">
                    <a:tint val="75000"/>
                  </a:prstClr>
                </a:solidFill>
              </a:rPr>
              <a:pPr/>
              <a:t>10/4/2019</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433CA8D-977F-BF4F-9ADC-1C1D0ACF65BD}"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29297510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userDrawn="1">
  <p:cSld name="1_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2D10A77-330A-4047-8525-B757989F675E}" type="datetimeFigureOut">
              <a:rPr lang="en-US" smtClean="0">
                <a:solidFill>
                  <a:prstClr val="black">
                    <a:tint val="75000"/>
                  </a:prstClr>
                </a:solidFill>
              </a:rPr>
              <a:pPr/>
              <a:t>10/4/2019</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A433CA8D-977F-BF4F-9ADC-1C1D0ACF65BD}" type="slidenum">
              <a:rPr lang="en-US" smtClean="0">
                <a:solidFill>
                  <a:prstClr val="black">
                    <a:tint val="75000"/>
                  </a:prstClr>
                </a:solidFill>
              </a:rPr>
              <a:pPr/>
              <a:t>‹#›</a:t>
            </a:fld>
            <a:endParaRPr lang="en-US">
              <a:solidFill>
                <a:prstClr val="black">
                  <a:tint val="75000"/>
                </a:prstClr>
              </a:solidFill>
            </a:endParaRPr>
          </a:p>
        </p:txBody>
      </p:sp>
      <p:sp>
        <p:nvSpPr>
          <p:cNvPr id="6" name="Text Placeholder 13"/>
          <p:cNvSpPr>
            <a:spLocks noGrp="1"/>
          </p:cNvSpPr>
          <p:nvPr>
            <p:ph type="body" sz="quarter" idx="13" hasCustomPrompt="1"/>
          </p:nvPr>
        </p:nvSpPr>
        <p:spPr>
          <a:xfrm>
            <a:off x="2076450" y="139700"/>
            <a:ext cx="5087938" cy="395288"/>
          </a:xfrm>
        </p:spPr>
        <p:txBody>
          <a:bodyPr>
            <a:normAutofit/>
          </a:bodyPr>
          <a:lstStyle>
            <a:lvl1pPr marL="0" indent="0" algn="ctr">
              <a:buFontTx/>
              <a:buNone/>
              <a:defRPr sz="1800" baseline="0">
                <a:solidFill>
                  <a:schemeClr val="bg1">
                    <a:lumMod val="65000"/>
                  </a:schemeClr>
                </a:solidFill>
              </a:defRPr>
            </a:lvl1pPr>
            <a:lvl2pPr marL="457200" indent="0" algn="ctr">
              <a:buFontTx/>
              <a:buNone/>
              <a:defRPr/>
            </a:lvl2pPr>
            <a:lvl3pPr marL="914400" indent="0" algn="ctr">
              <a:buFontTx/>
              <a:buNone/>
              <a:defRPr/>
            </a:lvl3pPr>
            <a:lvl4pPr marL="1371600" indent="0" algn="ctr">
              <a:buFontTx/>
              <a:buNone/>
              <a:defRPr/>
            </a:lvl4pPr>
            <a:lvl5pPr marL="1828800" indent="0" algn="ctr">
              <a:buFontTx/>
              <a:buNone/>
              <a:defRPr/>
            </a:lvl5pPr>
          </a:lstStyle>
          <a:p>
            <a:pPr lvl="0"/>
            <a:r>
              <a:rPr lang="en-US" dirty="0" smtClean="0"/>
              <a:t>Click to edit section heading</a:t>
            </a:r>
            <a:endParaRPr lang="en-US" dirty="0"/>
          </a:p>
        </p:txBody>
      </p:sp>
    </p:spTree>
    <p:extLst>
      <p:ext uri="{BB962C8B-B14F-4D97-AF65-F5344CB8AC3E}">
        <p14:creationId xmlns:p14="http://schemas.microsoft.com/office/powerpoint/2010/main" val="1142676335"/>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userDrawn="1">
  <p:cSld name="2_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2D10A77-330A-4047-8525-B757989F675E}" type="datetimeFigureOut">
              <a:rPr lang="en-US" smtClean="0">
                <a:solidFill>
                  <a:prstClr val="black">
                    <a:tint val="75000"/>
                  </a:prstClr>
                </a:solidFill>
              </a:rPr>
              <a:pPr/>
              <a:t>10/4/2019</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A433CA8D-977F-BF4F-9ADC-1C1D0ACF65BD}" type="slidenum">
              <a:rPr lang="en-US" smtClean="0">
                <a:solidFill>
                  <a:prstClr val="black">
                    <a:tint val="75000"/>
                  </a:prstClr>
                </a:solidFill>
              </a:rPr>
              <a:pPr/>
              <a:t>‹#›</a:t>
            </a:fld>
            <a:endParaRPr lang="en-US">
              <a:solidFill>
                <a:prstClr val="black">
                  <a:tint val="75000"/>
                </a:prstClr>
              </a:solidFill>
            </a:endParaRPr>
          </a:p>
        </p:txBody>
      </p:sp>
      <p:sp>
        <p:nvSpPr>
          <p:cNvPr id="6" name="Text Placeholder 13"/>
          <p:cNvSpPr>
            <a:spLocks noGrp="1"/>
          </p:cNvSpPr>
          <p:nvPr>
            <p:ph type="body" sz="quarter" idx="13" hasCustomPrompt="1"/>
          </p:nvPr>
        </p:nvSpPr>
        <p:spPr>
          <a:xfrm>
            <a:off x="2076450" y="139700"/>
            <a:ext cx="5087938" cy="395288"/>
          </a:xfrm>
        </p:spPr>
        <p:txBody>
          <a:bodyPr>
            <a:normAutofit/>
          </a:bodyPr>
          <a:lstStyle>
            <a:lvl1pPr marL="0" indent="0" algn="ctr">
              <a:buFontTx/>
              <a:buNone/>
              <a:defRPr sz="1800" baseline="0">
                <a:solidFill>
                  <a:schemeClr val="bg1">
                    <a:lumMod val="65000"/>
                  </a:schemeClr>
                </a:solidFill>
              </a:defRPr>
            </a:lvl1pPr>
            <a:lvl2pPr marL="457200" indent="0" algn="ctr">
              <a:buFontTx/>
              <a:buNone/>
              <a:defRPr/>
            </a:lvl2pPr>
            <a:lvl3pPr marL="914400" indent="0" algn="ctr">
              <a:buFontTx/>
              <a:buNone/>
              <a:defRPr/>
            </a:lvl3pPr>
            <a:lvl4pPr marL="1371600" indent="0" algn="ctr">
              <a:buFontTx/>
              <a:buNone/>
              <a:defRPr/>
            </a:lvl4pPr>
            <a:lvl5pPr marL="1828800" indent="0" algn="ctr">
              <a:buFontTx/>
              <a:buNone/>
              <a:defRPr/>
            </a:lvl5pPr>
          </a:lstStyle>
          <a:p>
            <a:pPr lvl="0"/>
            <a:r>
              <a:rPr lang="en-US" dirty="0" smtClean="0"/>
              <a:t>Click to edit section heading</a:t>
            </a:r>
            <a:endParaRPr lang="en-US" dirty="0"/>
          </a:p>
        </p:txBody>
      </p:sp>
    </p:spTree>
    <p:extLst>
      <p:ext uri="{BB962C8B-B14F-4D97-AF65-F5344CB8AC3E}">
        <p14:creationId xmlns:p14="http://schemas.microsoft.com/office/powerpoint/2010/main" val="781500718"/>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952500"/>
          </a:xfrm>
        </p:spPr>
        <p:txBody>
          <a:bodyPr/>
          <a:lstStyle/>
          <a:p>
            <a:r>
              <a:rPr lang="en-US" smtClean="0"/>
              <a:t>Click to edit Master title style</a:t>
            </a:r>
            <a:endParaRPr lang="en-US"/>
          </a:p>
        </p:txBody>
      </p:sp>
      <p:sp>
        <p:nvSpPr>
          <p:cNvPr id="3" name="Content Placeholder 2"/>
          <p:cNvSpPr>
            <a:spLocks noGrp="1"/>
          </p:cNvSpPr>
          <p:nvPr>
            <p:ph idx="1"/>
          </p:nvPr>
        </p:nvSpPr>
        <p:spPr>
          <a:xfrm>
            <a:off x="170424" y="1026652"/>
            <a:ext cx="8760543" cy="499560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168912665"/>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showMasterSp="0" type="tx">
  <p:cSld name="Quote">
    <p:bg>
      <p:bgPr>
        <a:solidFill>
          <a:srgbClr val="D9DBDD"/>
        </a:solidFill>
        <a:effectLst/>
      </p:bgPr>
    </p:bg>
    <p:spTree>
      <p:nvGrpSpPr>
        <p:cNvPr id="1" name=""/>
        <p:cNvGrpSpPr/>
        <p:nvPr/>
      </p:nvGrpSpPr>
      <p:grpSpPr>
        <a:xfrm>
          <a:off x="0" y="0"/>
          <a:ext cx="0" cy="0"/>
          <a:chOff x="0" y="0"/>
          <a:chExt cx="0" cy="0"/>
        </a:xfrm>
      </p:grpSpPr>
      <p:sp>
        <p:nvSpPr>
          <p:cNvPr id="33" name="Shape 33"/>
          <p:cNvSpPr>
            <a:spLocks noGrp="1"/>
          </p:cNvSpPr>
          <p:nvPr>
            <p:ph type="body" sz="quarter" idx="13"/>
          </p:nvPr>
        </p:nvSpPr>
        <p:spPr>
          <a:xfrm>
            <a:off x="1339453" y="2017629"/>
            <a:ext cx="6465094" cy="2751305"/>
          </a:xfrm>
          <a:prstGeom prst="rect">
            <a:avLst/>
          </a:prstGeom>
        </p:spPr>
        <p:txBody>
          <a:bodyPr lIns="35717" tIns="35717" rIns="35717" bIns="35717" anchor="ctr">
            <a:spAutoFit/>
          </a:bodyPr>
          <a:lstStyle>
            <a:lvl1pPr algn="ctr" defTabSz="410751">
              <a:lnSpc>
                <a:spcPts val="4219"/>
              </a:lnSpc>
              <a:defRPr sz="2500">
                <a:solidFill>
                  <a:srgbClr val="4B4141"/>
                </a:solidFill>
                <a:latin typeface="+mj-lt"/>
                <a:ea typeface="+mj-ea"/>
                <a:cs typeface="+mj-cs"/>
                <a:sym typeface="Avenir Next Condensed"/>
              </a:defRPr>
            </a:lvl1pPr>
          </a:lstStyle>
          <a:p>
            <a:r>
              <a:t>Duis autem vel eum iriure dolor in hendrerit in vulputate velit esse molestie consequat, vel illum dolore eu feugiat nulla facilisis at vero eros et accumsan et iusto odio dignissim qui blandit praesent </a:t>
            </a:r>
          </a:p>
        </p:txBody>
      </p:sp>
      <p:sp>
        <p:nvSpPr>
          <p:cNvPr id="34" name="Shape 34"/>
          <p:cNvSpPr>
            <a:spLocks noGrp="1"/>
          </p:cNvSpPr>
          <p:nvPr>
            <p:ph type="pic" sz="quarter" idx="14"/>
          </p:nvPr>
        </p:nvSpPr>
        <p:spPr>
          <a:xfrm>
            <a:off x="3870517" y="1278433"/>
            <a:ext cx="1409145" cy="884040"/>
          </a:xfrm>
          <a:prstGeom prst="rect">
            <a:avLst/>
          </a:prstGeom>
        </p:spPr>
        <p:txBody>
          <a:bodyPr lIns="64291" tIns="32145" rIns="64291" bIns="32145">
            <a:noAutofit/>
          </a:bodyPr>
          <a:lstStyle/>
          <a:p>
            <a:endParaRPr/>
          </a:p>
        </p:txBody>
      </p:sp>
      <p:sp>
        <p:nvSpPr>
          <p:cNvPr id="35" name="Shape 35"/>
          <p:cNvSpPr/>
          <p:nvPr/>
        </p:nvSpPr>
        <p:spPr>
          <a:xfrm>
            <a:off x="36463" y="764512"/>
            <a:ext cx="910567" cy="441463"/>
          </a:xfrm>
          <a:prstGeom prst="rect">
            <a:avLst/>
          </a:prstGeom>
          <a:ln w="12700">
            <a:miter lim="400000"/>
          </a:ln>
          <a:extLst>
            <a:ext uri="{C572A759-6A51-4108-AA02-DFA0A04FC94B}">
              <ma14:wrappingTextBoxFlag xmlns:ma14="http://schemas.microsoft.com/office/mac/drawingml/2011/main" xmlns="" val="1"/>
            </a:ext>
          </a:extLst>
        </p:spPr>
        <p:txBody>
          <a:bodyPr lIns="35717" tIns="35717" rIns="35717" bIns="35717" anchor="ctr">
            <a:spAutoFit/>
          </a:bodyPr>
          <a:lstStyle>
            <a:lvl1pPr>
              <a:defRPr sz="1200">
                <a:solidFill>
                  <a:srgbClr val="4B4141"/>
                </a:solidFill>
                <a:latin typeface="+mn-lt"/>
                <a:ea typeface="+mn-ea"/>
                <a:cs typeface="+mn-cs"/>
                <a:sym typeface="Gill Sans"/>
              </a:defRPr>
            </a:lvl1pPr>
          </a:lstStyle>
          <a:p>
            <a:pPr defTabSz="457200" eaLnBrk="1" fontAlgn="auto" hangingPunct="1">
              <a:spcBef>
                <a:spcPts val="0"/>
              </a:spcBef>
              <a:spcAft>
                <a:spcPts val="0"/>
              </a:spcAft>
            </a:pPr>
            <a:r>
              <a:t>Fritz-Haber-Institut</a:t>
            </a:r>
          </a:p>
        </p:txBody>
      </p:sp>
      <p:pic>
        <p:nvPicPr>
          <p:cNvPr id="36" name="unknown-filtered.png"/>
          <p:cNvPicPr>
            <a:picLocks noChangeAspect="1"/>
          </p:cNvPicPr>
          <p:nvPr/>
        </p:nvPicPr>
        <p:blipFill>
          <a:blip r:embed="rId2">
            <a:extLst/>
          </a:blip>
          <a:stretch>
            <a:fillRect/>
          </a:stretch>
        </p:blipFill>
        <p:spPr>
          <a:xfrm>
            <a:off x="104179" y="110133"/>
            <a:ext cx="767954" cy="833229"/>
          </a:xfrm>
          <a:prstGeom prst="rect">
            <a:avLst/>
          </a:prstGeom>
          <a:ln w="12700">
            <a:miter lim="400000"/>
          </a:ln>
        </p:spPr>
      </p:pic>
      <p:sp>
        <p:nvSpPr>
          <p:cNvPr id="37" name="Shape 37"/>
          <p:cNvSpPr>
            <a:spLocks noGrp="1"/>
          </p:cNvSpPr>
          <p:nvPr>
            <p:ph idx="3"/>
          </p:nvPr>
        </p:nvSpPr>
        <p:spPr>
          <a:xfrm>
            <a:off x="1321594" y="2098476"/>
            <a:ext cx="6491883" cy="4009430"/>
          </a:xfrm>
          <a:prstGeom prst="rect">
            <a:avLst/>
          </a:prstGeom>
        </p:spPr>
        <p:txBody>
          <a:bodyPr lIns="35717" tIns="35717" rIns="35717" bIns="35717" anchor="b">
            <a:noAutofit/>
          </a:bodyPr>
          <a:lstStyle>
            <a:lvl1pPr algn="ctr" defTabSz="410751">
              <a:lnSpc>
                <a:spcPct val="100000"/>
              </a:lnSpc>
              <a:defRPr sz="4000">
                <a:latin typeface="+mn-lt"/>
                <a:ea typeface="+mn-ea"/>
                <a:cs typeface="+mn-cs"/>
                <a:sym typeface="Gill Sans"/>
              </a:defRPr>
            </a:lvl1pPr>
          </a:lstStyle>
          <a:p>
            <a:pPr algn="ctr" defTabSz="584200">
              <a:lnSpc>
                <a:spcPct val="100000"/>
              </a:lnSpc>
              <a:defRPr sz="4000">
                <a:latin typeface="+mn-lt"/>
                <a:ea typeface="+mn-ea"/>
                <a:cs typeface="+mn-cs"/>
                <a:sym typeface="Gill Sans"/>
              </a:defRPr>
            </a:pPr>
            <a:endParaRPr/>
          </a:p>
        </p:txBody>
      </p:sp>
      <p:sp>
        <p:nvSpPr>
          <p:cNvPr id="38" name="Shape 38"/>
          <p:cNvSpPr>
            <a:spLocks noGrp="1"/>
          </p:cNvSpPr>
          <p:nvPr>
            <p:ph type="body" sz="quarter" idx="15"/>
          </p:nvPr>
        </p:nvSpPr>
        <p:spPr>
          <a:xfrm>
            <a:off x="4010150" y="244471"/>
            <a:ext cx="1123702" cy="564574"/>
          </a:xfrm>
          <a:prstGeom prst="rect">
            <a:avLst/>
          </a:prstGeom>
        </p:spPr>
        <p:txBody>
          <a:bodyPr wrap="none" lIns="35717" tIns="35717" rIns="35717" bIns="35717" anchor="ctr">
            <a:spAutoFit/>
          </a:bodyPr>
          <a:lstStyle>
            <a:lvl1pPr algn="ctr" defTabSz="410751">
              <a:lnSpc>
                <a:spcPct val="100000"/>
              </a:lnSpc>
              <a:defRPr sz="3200">
                <a:solidFill>
                  <a:srgbClr val="4B4141"/>
                </a:solidFill>
                <a:latin typeface="+mj-lt"/>
                <a:ea typeface="+mj-ea"/>
                <a:cs typeface="+mj-cs"/>
                <a:sym typeface="Avenir Next Condensed"/>
              </a:defRPr>
            </a:lvl1pPr>
          </a:lstStyle>
          <a:p>
            <a:r>
              <a:t>Title</a:t>
            </a:r>
          </a:p>
        </p:txBody>
      </p:sp>
      <p:sp>
        <p:nvSpPr>
          <p:cNvPr id="39" name="Shape 39"/>
          <p:cNvSpPr/>
          <p:nvPr/>
        </p:nvSpPr>
        <p:spPr>
          <a:xfrm>
            <a:off x="1130583" y="995399"/>
            <a:ext cx="7875830" cy="1"/>
          </a:xfrm>
          <a:prstGeom prst="line">
            <a:avLst/>
          </a:prstGeom>
          <a:ln w="25400">
            <a:solidFill>
              <a:srgbClr val="4B4141"/>
            </a:solidFill>
            <a:miter lim="400000"/>
            <a:tailEnd type="triangle" len="sm"/>
          </a:ln>
        </p:spPr>
        <p:txBody>
          <a:bodyPr lIns="35717" tIns="35717" rIns="35717" bIns="35717" anchor="ctr"/>
          <a:lstStyle/>
          <a:p>
            <a:pPr defTabSz="457200" eaLnBrk="1" fontAlgn="auto" hangingPunct="1">
              <a:spcBef>
                <a:spcPts val="0"/>
              </a:spcBef>
              <a:spcAft>
                <a:spcPts val="0"/>
              </a:spcAft>
              <a:defRPr sz="4000">
                <a:effectLst>
                  <a:outerShdw blurRad="38100" dist="12700" dir="5400000" rotWithShape="0">
                    <a:srgbClr val="000000">
                      <a:alpha val="50000"/>
                    </a:srgbClr>
                  </a:outerShdw>
                </a:effectLst>
                <a:latin typeface="+mn-lt"/>
                <a:ea typeface="+mn-ea"/>
                <a:cs typeface="+mn-cs"/>
                <a:sym typeface="Gill Sans"/>
              </a:defRPr>
            </a:pPr>
            <a:endParaRPr sz="4000">
              <a:solidFill>
                <a:prstClr val="black"/>
              </a:solidFill>
              <a:effectLst>
                <a:outerShdw blurRad="38100" dist="12700" dir="5400000" rotWithShape="0">
                  <a:srgbClr val="000000">
                    <a:alpha val="50000"/>
                  </a:srgbClr>
                </a:outerShdw>
              </a:effectLst>
              <a:latin typeface="Calibri"/>
              <a:sym typeface="Gill Sans"/>
            </a:endParaRPr>
          </a:p>
        </p:txBody>
      </p:sp>
      <p:pic>
        <p:nvPicPr>
          <p:cNvPr id="40" name="pasted-image.tiff"/>
          <p:cNvPicPr>
            <a:picLocks noChangeAspect="1"/>
          </p:cNvPicPr>
          <p:nvPr/>
        </p:nvPicPr>
        <p:blipFill>
          <a:blip r:embed="rId3">
            <a:extLst/>
          </a:blip>
          <a:stretch>
            <a:fillRect/>
          </a:stretch>
        </p:blipFill>
        <p:spPr>
          <a:xfrm>
            <a:off x="8276332" y="237771"/>
            <a:ext cx="621480" cy="577976"/>
          </a:xfrm>
          <a:prstGeom prst="rect">
            <a:avLst/>
          </a:prstGeom>
          <a:ln w="12700">
            <a:solidFill>
              <a:srgbClr val="000000"/>
            </a:solidFill>
            <a:miter lim="400000"/>
          </a:ln>
        </p:spPr>
      </p:pic>
      <p:sp>
        <p:nvSpPr>
          <p:cNvPr id="41" name="Shape 41"/>
          <p:cNvSpPr/>
          <p:nvPr/>
        </p:nvSpPr>
        <p:spPr>
          <a:xfrm>
            <a:off x="7110442" y="290639"/>
            <a:ext cx="1578892" cy="472241"/>
          </a:xfrm>
          <a:prstGeom prst="rect">
            <a:avLst/>
          </a:prstGeom>
          <a:ln w="12700">
            <a:miter lim="400000"/>
          </a:ln>
          <a:extLst>
            <a:ext uri="{C572A759-6A51-4108-AA02-DFA0A04FC94B}">
              <ma14:wrappingTextBoxFlag xmlns:ma14="http://schemas.microsoft.com/office/mac/drawingml/2011/main" xmlns="" val="1"/>
            </a:ext>
          </a:extLst>
        </p:spPr>
        <p:txBody>
          <a:bodyPr wrap="none" lIns="35717" tIns="35717" rIns="35717" bIns="35717" anchor="ctr">
            <a:spAutoFit/>
          </a:bodyPr>
          <a:lstStyle>
            <a:lvl1pPr>
              <a:defRPr sz="2600">
                <a:solidFill>
                  <a:srgbClr val="000000"/>
                </a:solidFill>
                <a:latin typeface="Times New Roman"/>
                <a:ea typeface="Times New Roman"/>
                <a:cs typeface="Times New Roman"/>
                <a:sym typeface="Times New Roman"/>
              </a:defRPr>
            </a:lvl1pPr>
          </a:lstStyle>
          <a:p>
            <a:pPr defTabSz="457200" eaLnBrk="1" fontAlgn="auto" hangingPunct="1">
              <a:spcBef>
                <a:spcPts val="0"/>
              </a:spcBef>
              <a:spcAft>
                <a:spcPts val="0"/>
              </a:spcAft>
            </a:pPr>
            <a:r>
              <a:t>CRYVISIL</a:t>
            </a:r>
          </a:p>
        </p:txBody>
      </p:sp>
      <p:sp>
        <p:nvSpPr>
          <p:cNvPr id="42" name="Shape 42"/>
          <p:cNvSpPr>
            <a:spLocks noGrp="1"/>
          </p:cNvSpPr>
          <p:nvPr>
            <p:ph type="sldNum" sz="quarter" idx="2"/>
          </p:nvPr>
        </p:nvSpPr>
        <p:spPr>
          <a:xfrm>
            <a:off x="8733234" y="6509742"/>
            <a:ext cx="241102" cy="258961"/>
          </a:xfrm>
          <a:prstGeom prst="rect">
            <a:avLst/>
          </a:prstGeom>
        </p:spPr>
        <p:txBody>
          <a:bodyPr lIns="35717" tIns="35717" rIns="35717" bIns="35717"/>
          <a:lstStyle>
            <a:lvl1pPr algn="ctr" defTabSz="410751">
              <a:defRPr sz="1300">
                <a:solidFill>
                  <a:srgbClr val="4B4141"/>
                </a:solidFill>
                <a:latin typeface="+mn-lt"/>
                <a:ea typeface="+mn-ea"/>
                <a:cs typeface="+mn-cs"/>
                <a:sym typeface="Gill Sans"/>
              </a:defRPr>
            </a:lvl1pPr>
          </a:lstStyle>
          <a:p>
            <a:fld id="{86CB4B4D-7CA3-9044-876B-883B54F8677D}" type="slidenum">
              <a:rPr/>
              <a:pPr/>
              <a:t>‹#›</a:t>
            </a:fld>
            <a:endParaRPr/>
          </a:p>
        </p:txBody>
      </p:sp>
    </p:spTree>
    <p:extLst>
      <p:ext uri="{BB962C8B-B14F-4D97-AF65-F5344CB8AC3E}">
        <p14:creationId xmlns:p14="http://schemas.microsoft.com/office/powerpoint/2010/main" val="1224231725"/>
      </p:ext>
    </p:extLst>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DF1AECC0-04F3-4EA3-A907-A3B76E07ED52}" type="slidenum">
              <a:rPr lang="en-US"/>
              <a:pPr>
                <a:defRPr/>
              </a:pPr>
              <a:t>‹#›</a:t>
            </a:fld>
            <a:endParaRPr lang="en-US"/>
          </a:p>
        </p:txBody>
      </p:sp>
    </p:spTree>
    <p:extLst>
      <p:ext uri="{BB962C8B-B14F-4D97-AF65-F5344CB8AC3E}">
        <p14:creationId xmlns:p14="http://schemas.microsoft.com/office/powerpoint/2010/main" val="16697882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F601DE8F-844F-49AE-B889-FA8E27C93DC1}" type="slidenum">
              <a:rPr lang="en-US"/>
              <a:pPr>
                <a:defRPr/>
              </a:pPr>
              <a:t>‹#›</a:t>
            </a:fld>
            <a:endParaRPr lang="en-US"/>
          </a:p>
        </p:txBody>
      </p:sp>
    </p:spTree>
    <p:extLst>
      <p:ext uri="{BB962C8B-B14F-4D97-AF65-F5344CB8AC3E}">
        <p14:creationId xmlns:p14="http://schemas.microsoft.com/office/powerpoint/2010/main" val="26341564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0730BBDB-74B3-491F-9F09-0790085A8C8F}" type="slidenum">
              <a:rPr lang="en-US"/>
              <a:pPr>
                <a:defRPr/>
              </a:pPr>
              <a:t>‹#›</a:t>
            </a:fld>
            <a:endParaRPr lang="en-US"/>
          </a:p>
        </p:txBody>
      </p:sp>
    </p:spTree>
    <p:extLst>
      <p:ext uri="{BB962C8B-B14F-4D97-AF65-F5344CB8AC3E}">
        <p14:creationId xmlns:p14="http://schemas.microsoft.com/office/powerpoint/2010/main" val="16291652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D84CB3F0-2E25-4A8A-9E50-6047653739D9}" type="slidenum">
              <a:rPr lang="en-US"/>
              <a:pPr>
                <a:defRPr/>
              </a:pPr>
              <a:t>‹#›</a:t>
            </a:fld>
            <a:endParaRPr lang="en-US"/>
          </a:p>
        </p:txBody>
      </p:sp>
    </p:spTree>
    <p:extLst>
      <p:ext uri="{BB962C8B-B14F-4D97-AF65-F5344CB8AC3E}">
        <p14:creationId xmlns:p14="http://schemas.microsoft.com/office/powerpoint/2010/main" val="40652511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7F56DF0E-34C4-4C2E-9D39-63ABE28EBDC7}" type="slidenum">
              <a:rPr lang="en-US"/>
              <a:pPr>
                <a:defRPr/>
              </a:pPr>
              <a:t>‹#›</a:t>
            </a:fld>
            <a:endParaRPr lang="en-US"/>
          </a:p>
        </p:txBody>
      </p:sp>
    </p:spTree>
    <p:extLst>
      <p:ext uri="{BB962C8B-B14F-4D97-AF65-F5344CB8AC3E}">
        <p14:creationId xmlns:p14="http://schemas.microsoft.com/office/powerpoint/2010/main" val="24079427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892F15F2-DD1B-4413-84D0-56D3442A34FD}" type="slidenum">
              <a:rPr lang="en-US"/>
              <a:pPr>
                <a:defRPr/>
              </a:pPr>
              <a:t>‹#›</a:t>
            </a:fld>
            <a:endParaRPr lang="en-US"/>
          </a:p>
        </p:txBody>
      </p:sp>
    </p:spTree>
    <p:extLst>
      <p:ext uri="{BB962C8B-B14F-4D97-AF65-F5344CB8AC3E}">
        <p14:creationId xmlns:p14="http://schemas.microsoft.com/office/powerpoint/2010/main" val="11647174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F2899879-D262-466C-A724-480BAC0F5CFE}" type="slidenum">
              <a:rPr lang="en-US"/>
              <a:pPr>
                <a:defRPr/>
              </a:pPr>
              <a:t>‹#›</a:t>
            </a:fld>
            <a:endParaRPr lang="en-US"/>
          </a:p>
        </p:txBody>
      </p:sp>
    </p:spTree>
    <p:extLst>
      <p:ext uri="{BB962C8B-B14F-4D97-AF65-F5344CB8AC3E}">
        <p14:creationId xmlns:p14="http://schemas.microsoft.com/office/powerpoint/2010/main" val="30909788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6" Type="http://schemas.openxmlformats.org/officeDocument/2006/relationships/theme" Target="../theme/theme2.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slideLayout" Target="../slideLayouts/slideLayout2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slideLayout" Target="../slideLayouts/slideLayout2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5334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a:defRPr/>
            </a:pPr>
            <a:endParaRPr lang="en-US"/>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en-US"/>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a:defRPr/>
            </a:pPr>
            <a:fld id="{2564D525-2E7C-4615-8906-43D70D4BAAC3}"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143000" indent="-228600" algn="l" rtl="0" eaLnBrk="0" fontAlgn="base" hangingPunct="0">
        <a:spcBef>
          <a:spcPct val="20000"/>
        </a:spcBef>
        <a:spcAft>
          <a:spcPct val="0"/>
        </a:spcAft>
        <a:buChar char="•"/>
        <a:defRPr>
          <a:solidFill>
            <a:schemeClr val="tx1"/>
          </a:solidFill>
          <a:latin typeface="+mn-lt"/>
        </a:defRPr>
      </a:lvl3pPr>
      <a:lvl4pPr marL="1600200" indent="-228600" algn="l" rtl="0" eaLnBrk="0" fontAlgn="base" hangingPunct="0">
        <a:spcBef>
          <a:spcPct val="20000"/>
        </a:spcBef>
        <a:spcAft>
          <a:spcPct val="0"/>
        </a:spcAft>
        <a:buChar char="–"/>
        <a:defRPr sz="1600">
          <a:solidFill>
            <a:schemeClr val="tx1"/>
          </a:solidFill>
          <a:latin typeface="+mn-lt"/>
        </a:defRPr>
      </a:lvl4pPr>
      <a:lvl5pPr marL="2057400" indent="-228600" algn="l" rtl="0" eaLnBrk="0" fontAlgn="base" hangingPunct="0">
        <a:spcBef>
          <a:spcPct val="20000"/>
        </a:spcBef>
        <a:spcAft>
          <a:spcPct val="0"/>
        </a:spcAft>
        <a:buChar char="»"/>
        <a:defRPr sz="1600">
          <a:solidFill>
            <a:schemeClr val="tx1"/>
          </a:solidFill>
          <a:latin typeface="+mn-lt"/>
        </a:defRPr>
      </a:lvl5pPr>
      <a:lvl6pPr marL="2514600" indent="-228600" algn="l" rtl="0" eaLnBrk="0" fontAlgn="base" hangingPunct="0">
        <a:spcBef>
          <a:spcPct val="20000"/>
        </a:spcBef>
        <a:spcAft>
          <a:spcPct val="0"/>
        </a:spcAft>
        <a:buChar char="»"/>
        <a:defRPr sz="1600">
          <a:solidFill>
            <a:schemeClr val="tx1"/>
          </a:solidFill>
          <a:latin typeface="+mn-lt"/>
        </a:defRPr>
      </a:lvl6pPr>
      <a:lvl7pPr marL="2971800" indent="-228600" algn="l" rtl="0" eaLnBrk="0" fontAlgn="base" hangingPunct="0">
        <a:spcBef>
          <a:spcPct val="20000"/>
        </a:spcBef>
        <a:spcAft>
          <a:spcPct val="0"/>
        </a:spcAft>
        <a:buChar char="»"/>
        <a:defRPr sz="1600">
          <a:solidFill>
            <a:schemeClr val="tx1"/>
          </a:solidFill>
          <a:latin typeface="+mn-lt"/>
        </a:defRPr>
      </a:lvl7pPr>
      <a:lvl8pPr marL="3429000" indent="-228600" algn="l" rtl="0" eaLnBrk="0" fontAlgn="base" hangingPunct="0">
        <a:spcBef>
          <a:spcPct val="20000"/>
        </a:spcBef>
        <a:spcAft>
          <a:spcPct val="0"/>
        </a:spcAft>
        <a:buChar char="»"/>
        <a:defRPr sz="1600">
          <a:solidFill>
            <a:schemeClr val="tx1"/>
          </a:solidFill>
          <a:latin typeface="+mn-lt"/>
        </a:defRPr>
      </a:lvl8pPr>
      <a:lvl9pPr marL="388620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613105"/>
            <a:ext cx="8229600" cy="543036"/>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314174"/>
            <a:ext cx="8229600" cy="5013739"/>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457200" y="6460435"/>
            <a:ext cx="2133600" cy="261040"/>
          </a:xfrm>
          <a:prstGeom prst="rect">
            <a:avLst/>
          </a:prstGeom>
        </p:spPr>
        <p:txBody>
          <a:bodyPr vert="horz" lIns="91440" tIns="45720" rIns="91440" bIns="45720" rtlCol="0" anchor="ctr"/>
          <a:lstStyle>
            <a:lvl1pPr algn="l">
              <a:defRPr sz="1200">
                <a:solidFill>
                  <a:schemeClr val="tx1">
                    <a:tint val="75000"/>
                  </a:schemeClr>
                </a:solidFill>
              </a:defRPr>
            </a:lvl1pPr>
          </a:lstStyle>
          <a:p>
            <a:pPr defTabSz="457200" eaLnBrk="1" fontAlgn="auto" hangingPunct="1">
              <a:spcBef>
                <a:spcPts val="0"/>
              </a:spcBef>
              <a:spcAft>
                <a:spcPts val="0"/>
              </a:spcAft>
            </a:pPr>
            <a:fld id="{22D10A77-330A-4047-8525-B757989F675E}" type="datetimeFigureOut">
              <a:rPr lang="en-US" smtClean="0">
                <a:solidFill>
                  <a:prstClr val="black">
                    <a:tint val="75000"/>
                  </a:prstClr>
                </a:solidFill>
                <a:latin typeface="Calibri"/>
              </a:rPr>
              <a:pPr defTabSz="457200" eaLnBrk="1" fontAlgn="auto" hangingPunct="1">
                <a:spcBef>
                  <a:spcPts val="0"/>
                </a:spcBef>
                <a:spcAft>
                  <a:spcPts val="0"/>
                </a:spcAft>
              </a:pPr>
              <a:t>10/4/2019</a:t>
            </a:fld>
            <a:endParaRPr lang="en-US" dirty="0">
              <a:solidFill>
                <a:prstClr val="black">
                  <a:tint val="75000"/>
                </a:prstClr>
              </a:solidFill>
              <a:latin typeface="Calibri"/>
            </a:endParaRPr>
          </a:p>
        </p:txBody>
      </p:sp>
      <p:sp>
        <p:nvSpPr>
          <p:cNvPr id="5" name="Footer Placeholder 4"/>
          <p:cNvSpPr>
            <a:spLocks noGrp="1"/>
          </p:cNvSpPr>
          <p:nvPr>
            <p:ph type="ftr" sz="quarter" idx="3"/>
          </p:nvPr>
        </p:nvSpPr>
        <p:spPr>
          <a:xfrm>
            <a:off x="3124200" y="6460435"/>
            <a:ext cx="2895600" cy="261040"/>
          </a:xfrm>
          <a:prstGeom prst="rect">
            <a:avLst/>
          </a:prstGeom>
        </p:spPr>
        <p:txBody>
          <a:bodyPr vert="horz" lIns="91440" tIns="45720" rIns="91440" bIns="45720" rtlCol="0" anchor="ctr"/>
          <a:lstStyle>
            <a:lvl1pPr algn="ctr">
              <a:defRPr sz="1200">
                <a:solidFill>
                  <a:schemeClr val="tx1">
                    <a:tint val="75000"/>
                  </a:schemeClr>
                </a:solidFill>
              </a:defRPr>
            </a:lvl1pPr>
          </a:lstStyle>
          <a:p>
            <a:pPr defTabSz="457200" eaLnBrk="1" fontAlgn="auto" hangingPunct="1">
              <a:spcBef>
                <a:spcPts val="0"/>
              </a:spcBef>
              <a:spcAft>
                <a:spcPts val="0"/>
              </a:spcAft>
            </a:pPr>
            <a:r>
              <a:rPr lang="en-US" smtClean="0">
                <a:solidFill>
                  <a:prstClr val="black">
                    <a:tint val="75000"/>
                  </a:prstClr>
                </a:solidFill>
                <a:latin typeface="Calibri"/>
              </a:rPr>
              <a:t>Greg White, Timo Korhonen for EPICS V4</a:t>
            </a:r>
            <a:endParaRPr lang="en-US" dirty="0">
              <a:solidFill>
                <a:prstClr val="black">
                  <a:tint val="75000"/>
                </a:prstClr>
              </a:solidFill>
              <a:latin typeface="Calibri"/>
            </a:endParaRPr>
          </a:p>
        </p:txBody>
      </p:sp>
      <p:sp>
        <p:nvSpPr>
          <p:cNvPr id="6" name="Slide Number Placeholder 5"/>
          <p:cNvSpPr>
            <a:spLocks noGrp="1"/>
          </p:cNvSpPr>
          <p:nvPr>
            <p:ph type="sldNum" sz="quarter" idx="4"/>
          </p:nvPr>
        </p:nvSpPr>
        <p:spPr>
          <a:xfrm>
            <a:off x="6553200" y="6460435"/>
            <a:ext cx="2133600" cy="261040"/>
          </a:xfrm>
          <a:prstGeom prst="rect">
            <a:avLst/>
          </a:prstGeom>
        </p:spPr>
        <p:txBody>
          <a:bodyPr vert="horz" lIns="91440" tIns="45720" rIns="91440" bIns="45720" rtlCol="0" anchor="ctr"/>
          <a:lstStyle>
            <a:lvl1pPr algn="r">
              <a:defRPr sz="1200">
                <a:solidFill>
                  <a:schemeClr val="tx1">
                    <a:tint val="75000"/>
                  </a:schemeClr>
                </a:solidFill>
              </a:defRPr>
            </a:lvl1pPr>
          </a:lstStyle>
          <a:p>
            <a:pPr defTabSz="457200" eaLnBrk="1" fontAlgn="auto" hangingPunct="1">
              <a:spcBef>
                <a:spcPts val="0"/>
              </a:spcBef>
              <a:spcAft>
                <a:spcPts val="0"/>
              </a:spcAft>
            </a:pPr>
            <a:fld id="{A433CA8D-977F-BF4F-9ADC-1C1D0ACF65BD}" type="slidenum">
              <a:rPr lang="en-US" smtClean="0">
                <a:solidFill>
                  <a:prstClr val="black">
                    <a:tint val="75000"/>
                  </a:prstClr>
                </a:solidFill>
                <a:latin typeface="Calibri"/>
              </a:rPr>
              <a:pPr defTabSz="457200" eaLnBrk="1" fontAlgn="auto" hangingPunct="1">
                <a:spcBef>
                  <a:spcPts val="0"/>
                </a:spcBef>
                <a:spcAft>
                  <a:spcPts val="0"/>
                </a:spcAft>
              </a:pPr>
              <a:t>‹#›</a:t>
            </a:fld>
            <a:endParaRPr lang="en-US">
              <a:solidFill>
                <a:prstClr val="black">
                  <a:tint val="75000"/>
                </a:prstClr>
              </a:solidFill>
              <a:latin typeface="Calibri"/>
            </a:endParaRPr>
          </a:p>
        </p:txBody>
      </p:sp>
    </p:spTree>
    <p:extLst>
      <p:ext uri="{BB962C8B-B14F-4D97-AF65-F5344CB8AC3E}">
        <p14:creationId xmlns:p14="http://schemas.microsoft.com/office/powerpoint/2010/main" val="274669604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solidFill>
          <a:schemeClr val="tx1"/>
        </a:solidFill>
        <a:effectLst/>
      </p:bgPr>
    </p:bg>
    <p:spTree>
      <p:nvGrpSpPr>
        <p:cNvPr id="1" name=""/>
        <p:cNvGrpSpPr/>
        <p:nvPr/>
      </p:nvGrpSpPr>
      <p:grpSpPr>
        <a:xfrm>
          <a:off x="0" y="0"/>
          <a:ext cx="0" cy="0"/>
          <a:chOff x="0" y="0"/>
          <a:chExt cx="0" cy="0"/>
        </a:xfrm>
      </p:grpSpPr>
      <p:pic>
        <p:nvPicPr>
          <p:cNvPr id="2050" name="Picture 2" descr="partial_earth_blk2"/>
          <p:cNvPicPr>
            <a:picLocks noChangeAspect="1" noChangeArrowheads="1"/>
          </p:cNvPicPr>
          <p:nvPr/>
        </p:nvPicPr>
        <p:blipFill>
          <a:blip r:embed="rId3">
            <a:extLst>
              <a:ext uri="{28A0092B-C50C-407E-A947-70E740481C1C}">
                <a14:useLocalDpi xmlns:a14="http://schemas.microsoft.com/office/drawing/2010/main" val="0"/>
              </a:ext>
            </a:extLst>
          </a:blip>
          <a:srcRect l="8888" t="8893" r="11111" b="18340"/>
          <a:stretch>
            <a:fillRect/>
          </a:stretch>
        </p:blipFill>
        <p:spPr bwMode="auto">
          <a:xfrm>
            <a:off x="0" y="3028950"/>
            <a:ext cx="9144000" cy="297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1" name="Text Box 3"/>
          <p:cNvSpPr txBox="1">
            <a:spLocks noChangeArrowheads="1"/>
          </p:cNvSpPr>
          <p:nvPr/>
        </p:nvSpPr>
        <p:spPr bwMode="auto">
          <a:xfrm>
            <a:off x="457200" y="381000"/>
            <a:ext cx="8229600" cy="144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2400">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gn="ctr" eaLnBrk="1" hangingPunct="1">
              <a:spcBef>
                <a:spcPts val="600"/>
              </a:spcBef>
              <a:buFontTx/>
              <a:buNone/>
            </a:pPr>
            <a:r>
              <a:rPr lang="en-US" altLang="en-US" sz="4400" b="1" dirty="0">
                <a:solidFill>
                  <a:srgbClr val="FFFF00"/>
                </a:solidFill>
              </a:rPr>
              <a:t>Enhanced Support for GenICam Cameras and Detectors</a:t>
            </a:r>
          </a:p>
        </p:txBody>
      </p:sp>
      <p:sp>
        <p:nvSpPr>
          <p:cNvPr id="2052" name="Text Box 4"/>
          <p:cNvSpPr txBox="1">
            <a:spLocks noChangeArrowheads="1"/>
          </p:cNvSpPr>
          <p:nvPr/>
        </p:nvSpPr>
        <p:spPr bwMode="auto">
          <a:xfrm>
            <a:off x="1574800" y="2714625"/>
            <a:ext cx="6197600" cy="1552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gn="ctr" eaLnBrk="1" hangingPunct="1">
              <a:spcBef>
                <a:spcPct val="50000"/>
              </a:spcBef>
              <a:buFontTx/>
              <a:buNone/>
            </a:pPr>
            <a:r>
              <a:rPr lang="en-US" altLang="en-US" dirty="0">
                <a:solidFill>
                  <a:schemeClr val="bg1"/>
                </a:solidFill>
              </a:rPr>
              <a:t>Mark Rivers </a:t>
            </a:r>
          </a:p>
          <a:p>
            <a:pPr algn="ctr" eaLnBrk="1" hangingPunct="1">
              <a:spcBef>
                <a:spcPct val="50000"/>
              </a:spcBef>
              <a:buFontTx/>
              <a:buNone/>
            </a:pPr>
            <a:r>
              <a:rPr lang="en-US" altLang="en-US" dirty="0">
                <a:solidFill>
                  <a:schemeClr val="bg1"/>
                </a:solidFill>
              </a:rPr>
              <a:t>GeoSoilEnviroCARS, Advanced Photon Source</a:t>
            </a:r>
          </a:p>
          <a:p>
            <a:pPr algn="ctr" eaLnBrk="1" hangingPunct="1">
              <a:spcBef>
                <a:spcPct val="50000"/>
              </a:spcBef>
              <a:buFontTx/>
              <a:buNone/>
            </a:pPr>
            <a:r>
              <a:rPr lang="en-US" altLang="en-US" dirty="0">
                <a:solidFill>
                  <a:schemeClr val="bg1"/>
                </a:solidFill>
              </a:rPr>
              <a:t>University of Chicago</a:t>
            </a:r>
          </a:p>
        </p:txBody>
      </p:sp>
      <p:sp>
        <p:nvSpPr>
          <p:cNvPr id="2054" name="Rectangle 6"/>
          <p:cNvSpPr>
            <a:spLocks noChangeArrowheads="1"/>
          </p:cNvSpPr>
          <p:nvPr/>
        </p:nvSpPr>
        <p:spPr bwMode="auto">
          <a:xfrm>
            <a:off x="0" y="5867400"/>
            <a:ext cx="9144000" cy="990600"/>
          </a:xfrm>
          <a:prstGeom prst="rect">
            <a:avLst/>
          </a:prstGeom>
          <a:solidFill>
            <a:schemeClr val="tx1"/>
          </a:solidFill>
          <a:ln w="9525">
            <a:solidFill>
              <a:schemeClr val="tx1"/>
            </a:solidFill>
            <a:miter lim="800000"/>
            <a:headEnd/>
            <a:tailEnd/>
          </a:ln>
        </p:spPr>
        <p:txBody>
          <a:bodyPr wrap="none" anchor="ctr"/>
          <a:lstStyle>
            <a:lvl1pPr>
              <a:spcBef>
                <a:spcPct val="20000"/>
              </a:spcBef>
              <a:buChar char="•"/>
              <a:defRPr sz="2400">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pPr>
            <a:endParaRPr lang="en-US" alt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body" idx="1"/>
          </p:nvPr>
        </p:nvSpPr>
        <p:spPr>
          <a:xfrm>
            <a:off x="457200" y="710119"/>
            <a:ext cx="8686800" cy="6071682"/>
          </a:xfrm>
        </p:spPr>
        <p:txBody>
          <a:bodyPr/>
          <a:lstStyle/>
          <a:p>
            <a:pPr marL="228600" indent="-228600"/>
            <a:r>
              <a:rPr lang="en-US" altLang="en-US" dirty="0" smtClean="0">
                <a:solidFill>
                  <a:srgbClr val="0066FF"/>
                </a:solidFill>
                <a:latin typeface="+mj-lt"/>
                <a:cs typeface="Courier New" panose="02070309020205020404" pitchFamily="49" charset="0"/>
              </a:rPr>
              <a:t>Create the database with makeDb.py</a:t>
            </a:r>
            <a:endParaRPr lang="en-US" altLang="en-US" dirty="0">
              <a:solidFill>
                <a:srgbClr val="0066FF"/>
              </a:solidFill>
              <a:latin typeface="+mj-lt"/>
              <a:cs typeface="Courier New" panose="02070309020205020404" pitchFamily="49" charset="0"/>
            </a:endParaRPr>
          </a:p>
          <a:p>
            <a:pPr marL="0" indent="0">
              <a:buNone/>
            </a:pPr>
            <a:r>
              <a:rPr lang="en-US" altLang="en-US" sz="1800" b="1" dirty="0" smtClean="0">
                <a:latin typeface="Courier New" panose="02070309020205020404" pitchFamily="49" charset="0"/>
                <a:cs typeface="Courier New" panose="02070309020205020404" pitchFamily="49" charset="0"/>
              </a:rPr>
              <a:t>&gt;scripts/makeDb.py BFly-20E4C.xml </a:t>
            </a:r>
            <a:r>
              <a:rPr lang="en-US" altLang="en-US" sz="1800" b="1" dirty="0">
                <a:latin typeface="Courier New" panose="02070309020205020404" pitchFamily="49" charset="0"/>
                <a:cs typeface="Courier New" panose="02070309020205020404" pitchFamily="49" charset="0"/>
              </a:rPr>
              <a:t>BFly-20E4C.template</a:t>
            </a:r>
          </a:p>
          <a:p>
            <a:pPr marL="228600" indent="-228600"/>
            <a:endParaRPr lang="en-US" altLang="en-US" dirty="0" smtClean="0">
              <a:solidFill>
                <a:srgbClr val="0066FF"/>
              </a:solidFill>
              <a:cs typeface="Courier New" panose="02070309020205020404" pitchFamily="49" charset="0"/>
            </a:endParaRPr>
          </a:p>
          <a:p>
            <a:pPr marL="228600" indent="-228600"/>
            <a:r>
              <a:rPr lang="en-US" altLang="en-US" dirty="0" smtClean="0">
                <a:solidFill>
                  <a:srgbClr val="0066FF"/>
                </a:solidFill>
                <a:cs typeface="Courier New" panose="02070309020205020404" pitchFamily="49" charset="0"/>
              </a:rPr>
              <a:t>Snippet of the template </a:t>
            </a:r>
            <a:r>
              <a:rPr lang="en-US" altLang="en-US" dirty="0">
                <a:solidFill>
                  <a:srgbClr val="0066FF"/>
                </a:solidFill>
                <a:cs typeface="Courier New" panose="02070309020205020404" pitchFamily="49" charset="0"/>
              </a:rPr>
              <a:t>file</a:t>
            </a:r>
          </a:p>
          <a:p>
            <a:pPr marL="0" indent="0">
              <a:buNone/>
            </a:pPr>
            <a:r>
              <a:rPr lang="en-US" altLang="en-US" sz="1400" b="1" dirty="0" smtClean="0">
                <a:latin typeface="Courier New" panose="02070309020205020404" pitchFamily="49" charset="0"/>
                <a:cs typeface="Courier New" panose="02070309020205020404" pitchFamily="49" charset="0"/>
              </a:rPr>
              <a:t>record(</a:t>
            </a:r>
            <a:r>
              <a:rPr lang="en-US" altLang="en-US" sz="1400" b="1" dirty="0" err="1" smtClean="0">
                <a:latin typeface="Courier New" panose="02070309020205020404" pitchFamily="49" charset="0"/>
                <a:cs typeface="Courier New" panose="02070309020205020404" pitchFamily="49" charset="0"/>
              </a:rPr>
              <a:t>ai</a:t>
            </a:r>
            <a:r>
              <a:rPr lang="en-US" altLang="en-US" sz="1400" b="1" dirty="0">
                <a:latin typeface="Courier New" panose="02070309020205020404" pitchFamily="49" charset="0"/>
                <a:cs typeface="Courier New" panose="02070309020205020404" pitchFamily="49" charset="0"/>
              </a:rPr>
              <a:t>, "$(P)$(R)</a:t>
            </a:r>
            <a:r>
              <a:rPr lang="en-US" altLang="en-US" sz="1400" b="1" dirty="0" err="1">
                <a:latin typeface="Courier New" panose="02070309020205020404" pitchFamily="49" charset="0"/>
                <a:cs typeface="Courier New" panose="02070309020205020404" pitchFamily="49" charset="0"/>
              </a:rPr>
              <a:t>GC_ExposureTime_RBV</a:t>
            </a:r>
            <a:r>
              <a:rPr lang="en-US" altLang="en-US" sz="1400" b="1" dirty="0">
                <a:latin typeface="Courier New" panose="02070309020205020404" pitchFamily="49" charset="0"/>
                <a:cs typeface="Courier New" panose="02070309020205020404" pitchFamily="49" charset="0"/>
              </a:rPr>
              <a:t>") {</a:t>
            </a:r>
          </a:p>
          <a:p>
            <a:pPr marL="0" indent="0">
              <a:buNone/>
            </a:pPr>
            <a:r>
              <a:rPr lang="en-US" altLang="en-US" sz="1400" b="1" dirty="0">
                <a:latin typeface="Courier New" panose="02070309020205020404" pitchFamily="49" charset="0"/>
                <a:cs typeface="Courier New" panose="02070309020205020404" pitchFamily="49" charset="0"/>
              </a:rPr>
              <a:t>  field(DTYP, "asynFloat64")</a:t>
            </a:r>
          </a:p>
          <a:p>
            <a:pPr marL="0" indent="0">
              <a:buNone/>
            </a:pPr>
            <a:r>
              <a:rPr lang="en-US" altLang="en-US" sz="1400" b="1" dirty="0">
                <a:latin typeface="Courier New" panose="02070309020205020404" pitchFamily="49" charset="0"/>
                <a:cs typeface="Courier New" panose="02070309020205020404" pitchFamily="49" charset="0"/>
              </a:rPr>
              <a:t>  field(INP,  "@</a:t>
            </a:r>
            <a:r>
              <a:rPr lang="en-US" altLang="en-US" sz="1400" b="1" dirty="0" err="1">
                <a:latin typeface="Courier New" panose="02070309020205020404" pitchFamily="49" charset="0"/>
                <a:cs typeface="Courier New" panose="02070309020205020404" pitchFamily="49" charset="0"/>
              </a:rPr>
              <a:t>asyn</a:t>
            </a:r>
            <a:r>
              <a:rPr lang="en-US" altLang="en-US" sz="1400" b="1" dirty="0">
                <a:latin typeface="Courier New" panose="02070309020205020404" pitchFamily="49" charset="0"/>
                <a:cs typeface="Courier New" panose="02070309020205020404" pitchFamily="49" charset="0"/>
              </a:rPr>
              <a:t>($(PORT),$(ADDR=0),$(TIMEOUT=1))</a:t>
            </a:r>
            <a:r>
              <a:rPr lang="en-US" altLang="en-US" sz="1400" b="1" dirty="0" err="1">
                <a:latin typeface="Courier New" panose="02070309020205020404" pitchFamily="49" charset="0"/>
                <a:cs typeface="Courier New" panose="02070309020205020404" pitchFamily="49" charset="0"/>
              </a:rPr>
              <a:t>GC_D_ExposureTime</a:t>
            </a:r>
            <a:r>
              <a:rPr lang="en-US" altLang="en-US" sz="1400" b="1" dirty="0">
                <a:latin typeface="Courier New" panose="02070309020205020404" pitchFamily="49" charset="0"/>
                <a:cs typeface="Courier New" panose="02070309020205020404" pitchFamily="49" charset="0"/>
              </a:rPr>
              <a:t>")</a:t>
            </a:r>
          </a:p>
          <a:p>
            <a:pPr marL="0" indent="0">
              <a:buNone/>
            </a:pPr>
            <a:r>
              <a:rPr lang="en-US" altLang="en-US" sz="1400" b="1" dirty="0">
                <a:latin typeface="Courier New" panose="02070309020205020404" pitchFamily="49" charset="0"/>
                <a:cs typeface="Courier New" panose="02070309020205020404" pitchFamily="49" charset="0"/>
              </a:rPr>
              <a:t>  field(PREC, "3")</a:t>
            </a:r>
          </a:p>
          <a:p>
            <a:pPr marL="0" indent="0">
              <a:buNone/>
            </a:pPr>
            <a:r>
              <a:rPr lang="en-US" altLang="en-US" sz="1400" b="1" dirty="0">
                <a:latin typeface="Courier New" panose="02070309020205020404" pitchFamily="49" charset="0"/>
                <a:cs typeface="Courier New" panose="02070309020205020404" pitchFamily="49" charset="0"/>
              </a:rPr>
              <a:t>  field(SCAN, "I/O </a:t>
            </a:r>
            <a:r>
              <a:rPr lang="en-US" altLang="en-US" sz="1400" b="1" dirty="0" err="1">
                <a:latin typeface="Courier New" panose="02070309020205020404" pitchFamily="49" charset="0"/>
                <a:cs typeface="Courier New" panose="02070309020205020404" pitchFamily="49" charset="0"/>
              </a:rPr>
              <a:t>Intr</a:t>
            </a:r>
            <a:r>
              <a:rPr lang="en-US" altLang="en-US" sz="1400" b="1" dirty="0">
                <a:latin typeface="Courier New" panose="02070309020205020404" pitchFamily="49" charset="0"/>
                <a:cs typeface="Courier New" panose="02070309020205020404" pitchFamily="49" charset="0"/>
              </a:rPr>
              <a:t>")</a:t>
            </a:r>
          </a:p>
          <a:p>
            <a:pPr marL="0" indent="0">
              <a:buNone/>
            </a:pPr>
            <a:r>
              <a:rPr lang="en-US" altLang="en-US" sz="1400" b="1" dirty="0">
                <a:latin typeface="Courier New" panose="02070309020205020404" pitchFamily="49" charset="0"/>
                <a:cs typeface="Courier New" panose="02070309020205020404" pitchFamily="49" charset="0"/>
              </a:rPr>
              <a:t>  field(DISA, "0")</a:t>
            </a:r>
          </a:p>
          <a:p>
            <a:pPr marL="0" indent="0">
              <a:buNone/>
            </a:pPr>
            <a:r>
              <a:rPr lang="en-US" altLang="en-US" sz="1400" b="1" dirty="0" smtClean="0">
                <a:latin typeface="Courier New" panose="02070309020205020404" pitchFamily="49" charset="0"/>
                <a:cs typeface="Courier New" panose="02070309020205020404" pitchFamily="49" charset="0"/>
              </a:rPr>
              <a:t>}</a:t>
            </a:r>
            <a:endParaRPr lang="en-US" altLang="en-US" sz="1400" b="1" dirty="0">
              <a:latin typeface="Courier New" panose="02070309020205020404" pitchFamily="49" charset="0"/>
              <a:cs typeface="Courier New" panose="02070309020205020404" pitchFamily="49" charset="0"/>
            </a:endParaRPr>
          </a:p>
          <a:p>
            <a:pPr marL="0" indent="0">
              <a:buNone/>
            </a:pPr>
            <a:r>
              <a:rPr lang="en-US" altLang="en-US" sz="1400" b="1" dirty="0" smtClean="0">
                <a:latin typeface="Courier New" panose="02070309020205020404" pitchFamily="49" charset="0"/>
                <a:cs typeface="Courier New" panose="02070309020205020404" pitchFamily="49" charset="0"/>
              </a:rPr>
              <a:t>record(</a:t>
            </a:r>
            <a:r>
              <a:rPr lang="en-US" altLang="en-US" sz="1400" b="1" dirty="0" err="1" smtClean="0">
                <a:latin typeface="Courier New" panose="02070309020205020404" pitchFamily="49" charset="0"/>
                <a:cs typeface="Courier New" panose="02070309020205020404" pitchFamily="49" charset="0"/>
              </a:rPr>
              <a:t>ao</a:t>
            </a:r>
            <a:r>
              <a:rPr lang="en-US" altLang="en-US" sz="1400" b="1" dirty="0">
                <a:latin typeface="Courier New" panose="02070309020205020404" pitchFamily="49" charset="0"/>
                <a:cs typeface="Courier New" panose="02070309020205020404" pitchFamily="49" charset="0"/>
              </a:rPr>
              <a:t>, "$(P)$(R)</a:t>
            </a:r>
            <a:r>
              <a:rPr lang="en-US" altLang="en-US" sz="1400" b="1" dirty="0" err="1">
                <a:latin typeface="Courier New" panose="02070309020205020404" pitchFamily="49" charset="0"/>
                <a:cs typeface="Courier New" panose="02070309020205020404" pitchFamily="49" charset="0"/>
              </a:rPr>
              <a:t>GC_ExposureTime</a:t>
            </a:r>
            <a:r>
              <a:rPr lang="en-US" altLang="en-US" sz="1400" b="1" dirty="0">
                <a:latin typeface="Courier New" panose="02070309020205020404" pitchFamily="49" charset="0"/>
                <a:cs typeface="Courier New" panose="02070309020205020404" pitchFamily="49" charset="0"/>
              </a:rPr>
              <a:t>") {</a:t>
            </a:r>
          </a:p>
          <a:p>
            <a:pPr marL="0" indent="0">
              <a:buNone/>
            </a:pPr>
            <a:r>
              <a:rPr lang="en-US" altLang="en-US" sz="1400" b="1" dirty="0">
                <a:latin typeface="Courier New" panose="02070309020205020404" pitchFamily="49" charset="0"/>
                <a:cs typeface="Courier New" panose="02070309020205020404" pitchFamily="49" charset="0"/>
              </a:rPr>
              <a:t>  field(DTYP, "asynFloat64")</a:t>
            </a:r>
          </a:p>
          <a:p>
            <a:pPr marL="0" indent="0">
              <a:buNone/>
            </a:pPr>
            <a:r>
              <a:rPr lang="en-US" altLang="en-US" sz="1400" b="1" dirty="0">
                <a:latin typeface="Courier New" panose="02070309020205020404" pitchFamily="49" charset="0"/>
                <a:cs typeface="Courier New" panose="02070309020205020404" pitchFamily="49" charset="0"/>
              </a:rPr>
              <a:t>  field(OUT,  "@</a:t>
            </a:r>
            <a:r>
              <a:rPr lang="en-US" altLang="en-US" sz="1400" b="1" dirty="0" err="1">
                <a:latin typeface="Courier New" panose="02070309020205020404" pitchFamily="49" charset="0"/>
                <a:cs typeface="Courier New" panose="02070309020205020404" pitchFamily="49" charset="0"/>
              </a:rPr>
              <a:t>asyn</a:t>
            </a:r>
            <a:r>
              <a:rPr lang="en-US" altLang="en-US" sz="1400" b="1" dirty="0">
                <a:latin typeface="Courier New" panose="02070309020205020404" pitchFamily="49" charset="0"/>
                <a:cs typeface="Courier New" panose="02070309020205020404" pitchFamily="49" charset="0"/>
              </a:rPr>
              <a:t>($(PORT),$(ADDR=0),$(TIMEOUT=1))</a:t>
            </a:r>
            <a:r>
              <a:rPr lang="en-US" altLang="en-US" sz="1400" b="1" dirty="0" err="1">
                <a:latin typeface="Courier New" panose="02070309020205020404" pitchFamily="49" charset="0"/>
                <a:cs typeface="Courier New" panose="02070309020205020404" pitchFamily="49" charset="0"/>
              </a:rPr>
              <a:t>GC_D_ExposureTime</a:t>
            </a:r>
            <a:r>
              <a:rPr lang="en-US" altLang="en-US" sz="1400" b="1" dirty="0">
                <a:latin typeface="Courier New" panose="02070309020205020404" pitchFamily="49" charset="0"/>
                <a:cs typeface="Courier New" panose="02070309020205020404" pitchFamily="49" charset="0"/>
              </a:rPr>
              <a:t>")</a:t>
            </a:r>
          </a:p>
          <a:p>
            <a:pPr marL="0" indent="0">
              <a:buNone/>
            </a:pPr>
            <a:r>
              <a:rPr lang="en-US" altLang="en-US" sz="1400" b="1" dirty="0">
                <a:latin typeface="Courier New" panose="02070309020205020404" pitchFamily="49" charset="0"/>
                <a:cs typeface="Courier New" panose="02070309020205020404" pitchFamily="49" charset="0"/>
              </a:rPr>
              <a:t>  field(PREC, "3")</a:t>
            </a:r>
          </a:p>
          <a:p>
            <a:pPr marL="0" indent="0">
              <a:buNone/>
            </a:pPr>
            <a:r>
              <a:rPr lang="en-US" altLang="en-US" sz="1400" b="1" dirty="0">
                <a:latin typeface="Courier New" panose="02070309020205020404" pitchFamily="49" charset="0"/>
                <a:cs typeface="Courier New" panose="02070309020205020404" pitchFamily="49" charset="0"/>
              </a:rPr>
              <a:t>  field(DISA, "0")</a:t>
            </a:r>
          </a:p>
          <a:p>
            <a:pPr marL="0" indent="0">
              <a:buNone/>
            </a:pPr>
            <a:r>
              <a:rPr lang="en-US" altLang="en-US" sz="1800" b="1" dirty="0">
                <a:latin typeface="Courier New" panose="02070309020205020404" pitchFamily="49" charset="0"/>
                <a:cs typeface="Courier New" panose="02070309020205020404" pitchFamily="49" charset="0"/>
              </a:rPr>
              <a:t>}</a:t>
            </a:r>
          </a:p>
          <a:p>
            <a:pPr marL="228600" lvl="0" indent="-228600"/>
            <a:r>
              <a:rPr lang="en-US" altLang="en-US" dirty="0" smtClean="0">
                <a:solidFill>
                  <a:srgbClr val="0066FF"/>
                </a:solidFill>
                <a:cs typeface="Courier New" panose="02070309020205020404" pitchFamily="49" charset="0"/>
              </a:rPr>
              <a:t>Creates output and </a:t>
            </a:r>
            <a:r>
              <a:rPr lang="en-US" altLang="en-US" dirty="0" err="1" smtClean="0">
                <a:solidFill>
                  <a:srgbClr val="0066FF"/>
                </a:solidFill>
                <a:cs typeface="Courier New" panose="02070309020205020404" pitchFamily="49" charset="0"/>
              </a:rPr>
              <a:t>readback</a:t>
            </a:r>
            <a:r>
              <a:rPr lang="en-US" altLang="en-US" dirty="0" smtClean="0">
                <a:solidFill>
                  <a:srgbClr val="0066FF"/>
                </a:solidFill>
                <a:cs typeface="Courier New" panose="02070309020205020404" pitchFamily="49" charset="0"/>
              </a:rPr>
              <a:t> record for each feature that the camera supports.</a:t>
            </a:r>
            <a:endParaRPr lang="en-US" altLang="en-US" dirty="0">
              <a:solidFill>
                <a:srgbClr val="0066FF"/>
              </a:solidFill>
              <a:cs typeface="Courier New" panose="02070309020205020404" pitchFamily="49" charset="0"/>
            </a:endParaRPr>
          </a:p>
          <a:p>
            <a:pPr marL="0" indent="0">
              <a:buNone/>
            </a:pPr>
            <a:endParaRPr lang="en-US" altLang="en-US" sz="1800" b="1" dirty="0" smtClean="0">
              <a:latin typeface="Courier New" panose="02070309020205020404" pitchFamily="49" charset="0"/>
              <a:cs typeface="Courier New" panose="02070309020205020404" pitchFamily="49" charset="0"/>
            </a:endParaRPr>
          </a:p>
        </p:txBody>
      </p:sp>
      <p:sp>
        <p:nvSpPr>
          <p:cNvPr id="3075" name="Rectangle 3"/>
          <p:cNvSpPr>
            <a:spLocks noGrp="1" noChangeArrowheads="1"/>
          </p:cNvSpPr>
          <p:nvPr>
            <p:ph type="title"/>
          </p:nvPr>
        </p:nvSpPr>
        <p:spPr>
          <a:xfrm>
            <a:off x="685800" y="152400"/>
            <a:ext cx="7772400" cy="533400"/>
          </a:xfrm>
        </p:spPr>
        <p:txBody>
          <a:bodyPr/>
          <a:lstStyle/>
          <a:p>
            <a:r>
              <a:rPr lang="en-US" altLang="en-US" sz="2800" b="1" dirty="0" smtClean="0">
                <a:solidFill>
                  <a:srgbClr val="0066FF"/>
                </a:solidFill>
              </a:rPr>
              <a:t>Python tool to create template file from XML file</a:t>
            </a:r>
          </a:p>
        </p:txBody>
      </p:sp>
    </p:spTree>
    <p:extLst>
      <p:ext uri="{BB962C8B-B14F-4D97-AF65-F5344CB8AC3E}">
        <p14:creationId xmlns:p14="http://schemas.microsoft.com/office/powerpoint/2010/main" val="125286512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body" idx="1"/>
          </p:nvPr>
        </p:nvSpPr>
        <p:spPr>
          <a:xfrm>
            <a:off x="457200" y="710119"/>
            <a:ext cx="8686800" cy="6071682"/>
          </a:xfrm>
        </p:spPr>
        <p:txBody>
          <a:bodyPr/>
          <a:lstStyle/>
          <a:p>
            <a:pPr marL="228600" indent="-228600"/>
            <a:r>
              <a:rPr lang="en-US" altLang="en-US" dirty="0" smtClean="0">
                <a:solidFill>
                  <a:srgbClr val="0066FF"/>
                </a:solidFill>
                <a:latin typeface="+mj-lt"/>
                <a:cs typeface="Courier New" panose="02070309020205020404" pitchFamily="49" charset="0"/>
              </a:rPr>
              <a:t>Create the </a:t>
            </a:r>
            <a:r>
              <a:rPr lang="en-US" altLang="en-US" dirty="0" err="1" smtClean="0">
                <a:solidFill>
                  <a:srgbClr val="0066FF"/>
                </a:solidFill>
                <a:latin typeface="+mj-lt"/>
                <a:cs typeface="Courier New" panose="02070309020205020404" pitchFamily="49" charset="0"/>
              </a:rPr>
              <a:t>medm</a:t>
            </a:r>
            <a:r>
              <a:rPr lang="en-US" altLang="en-US" dirty="0" smtClean="0">
                <a:solidFill>
                  <a:srgbClr val="0066FF"/>
                </a:solidFill>
                <a:latin typeface="+mj-lt"/>
                <a:cs typeface="Courier New" panose="02070309020205020404" pitchFamily="49" charset="0"/>
              </a:rPr>
              <a:t> files with makeAdl.py</a:t>
            </a:r>
            <a:endParaRPr lang="en-US" altLang="en-US" dirty="0">
              <a:solidFill>
                <a:srgbClr val="0066FF"/>
              </a:solidFill>
              <a:latin typeface="+mj-lt"/>
              <a:cs typeface="Courier New" panose="02070309020205020404" pitchFamily="49" charset="0"/>
            </a:endParaRPr>
          </a:p>
          <a:p>
            <a:pPr marL="0" indent="0">
              <a:buNone/>
            </a:pPr>
            <a:r>
              <a:rPr lang="en-US" altLang="en-US" sz="1800" b="1" dirty="0" smtClean="0">
                <a:latin typeface="Courier New" panose="02070309020205020404" pitchFamily="49" charset="0"/>
                <a:cs typeface="Courier New" panose="02070309020205020404" pitchFamily="49" charset="0"/>
              </a:rPr>
              <a:t>&gt;</a:t>
            </a:r>
            <a:r>
              <a:rPr lang="en-US" altLang="en-US" sz="1800" b="1" dirty="0">
                <a:latin typeface="Courier New" panose="02070309020205020404" pitchFamily="49" charset="0"/>
                <a:cs typeface="Courier New" panose="02070309020205020404" pitchFamily="49" charset="0"/>
              </a:rPr>
              <a:t>scripts/makeAdl.py  BFly-20E4C.xml BFly-20E4C</a:t>
            </a:r>
          </a:p>
          <a:p>
            <a:pPr marL="0" indent="0">
              <a:buNone/>
            </a:pPr>
            <a:r>
              <a:rPr lang="en-US" altLang="en-US" sz="1400" b="1" dirty="0" smtClean="0">
                <a:latin typeface="Courier New" panose="02070309020205020404" pitchFamily="49" charset="0"/>
                <a:cs typeface="Courier New" panose="02070309020205020404" pitchFamily="49" charset="0"/>
              </a:rPr>
              <a:t>&gt;</a:t>
            </a:r>
            <a:r>
              <a:rPr lang="en-US" altLang="en-US" sz="1400" b="1" dirty="0">
                <a:latin typeface="Courier New" panose="02070309020205020404" pitchFamily="49" charset="0"/>
                <a:cs typeface="Courier New" panose="02070309020205020404" pitchFamily="49" charset="0"/>
              </a:rPr>
              <a:t>ls -l *.</a:t>
            </a:r>
            <a:r>
              <a:rPr lang="en-US" altLang="en-US" sz="1400" b="1" dirty="0" err="1">
                <a:latin typeface="Courier New" panose="02070309020205020404" pitchFamily="49" charset="0"/>
                <a:cs typeface="Courier New" panose="02070309020205020404" pitchFamily="49" charset="0"/>
              </a:rPr>
              <a:t>adl</a:t>
            </a:r>
            <a:endParaRPr lang="en-US" altLang="en-US" sz="1400" b="1" dirty="0">
              <a:latin typeface="Courier New" panose="02070309020205020404" pitchFamily="49" charset="0"/>
              <a:cs typeface="Courier New" panose="02070309020205020404" pitchFamily="49" charset="0"/>
            </a:endParaRPr>
          </a:p>
          <a:p>
            <a:pPr marL="0" indent="0">
              <a:buNone/>
            </a:pPr>
            <a:r>
              <a:rPr lang="en-US" altLang="en-US" sz="1400" b="1" dirty="0">
                <a:latin typeface="Courier New" panose="02070309020205020404" pitchFamily="49" charset="0"/>
                <a:cs typeface="Courier New" panose="02070309020205020404" pitchFamily="49" charset="0"/>
              </a:rPr>
              <a:t>-</a:t>
            </a:r>
            <a:r>
              <a:rPr lang="en-US" altLang="en-US" sz="1400" b="1" dirty="0" err="1">
                <a:latin typeface="Courier New" panose="02070309020205020404" pitchFamily="49" charset="0"/>
                <a:cs typeface="Courier New" panose="02070309020205020404" pitchFamily="49" charset="0"/>
              </a:rPr>
              <a:t>rw</a:t>
            </a:r>
            <a:r>
              <a:rPr lang="en-US" altLang="en-US" sz="1400" b="1" dirty="0">
                <a:latin typeface="Courier New" panose="02070309020205020404" pitchFamily="49" charset="0"/>
                <a:cs typeface="Courier New" panose="02070309020205020404" pitchFamily="49" charset="0"/>
              </a:rPr>
              <a:t>-</a:t>
            </a:r>
            <a:r>
              <a:rPr lang="en-US" altLang="en-US" sz="1400" b="1" dirty="0" err="1">
                <a:latin typeface="Courier New" panose="02070309020205020404" pitchFamily="49" charset="0"/>
                <a:cs typeface="Courier New" panose="02070309020205020404" pitchFamily="49" charset="0"/>
              </a:rPr>
              <a:t>rw</a:t>
            </a:r>
            <a:r>
              <a:rPr lang="en-US" altLang="en-US" sz="1400" b="1" dirty="0">
                <a:latin typeface="Courier New" panose="02070309020205020404" pitchFamily="49" charset="0"/>
                <a:cs typeface="Courier New" panose="02070309020205020404" pitchFamily="49" charset="0"/>
              </a:rPr>
              <a:t>-r-- 1 epics domain users 54593 Apr 17 16:53 BFly-20E4C-features_1.adl</a:t>
            </a:r>
          </a:p>
          <a:p>
            <a:pPr marL="0" indent="0">
              <a:buNone/>
            </a:pPr>
            <a:r>
              <a:rPr lang="en-US" altLang="en-US" sz="1400" b="1" dirty="0">
                <a:latin typeface="Courier New" panose="02070309020205020404" pitchFamily="49" charset="0"/>
                <a:cs typeface="Courier New" panose="02070309020205020404" pitchFamily="49" charset="0"/>
              </a:rPr>
              <a:t>-</a:t>
            </a:r>
            <a:r>
              <a:rPr lang="en-US" altLang="en-US" sz="1400" b="1" dirty="0" err="1">
                <a:latin typeface="Courier New" panose="02070309020205020404" pitchFamily="49" charset="0"/>
                <a:cs typeface="Courier New" panose="02070309020205020404" pitchFamily="49" charset="0"/>
              </a:rPr>
              <a:t>rw</a:t>
            </a:r>
            <a:r>
              <a:rPr lang="en-US" altLang="en-US" sz="1400" b="1" dirty="0">
                <a:latin typeface="Courier New" panose="02070309020205020404" pitchFamily="49" charset="0"/>
                <a:cs typeface="Courier New" panose="02070309020205020404" pitchFamily="49" charset="0"/>
              </a:rPr>
              <a:t>-</a:t>
            </a:r>
            <a:r>
              <a:rPr lang="en-US" altLang="en-US" sz="1400" b="1" dirty="0" err="1">
                <a:latin typeface="Courier New" panose="02070309020205020404" pitchFamily="49" charset="0"/>
                <a:cs typeface="Courier New" panose="02070309020205020404" pitchFamily="49" charset="0"/>
              </a:rPr>
              <a:t>rw</a:t>
            </a:r>
            <a:r>
              <a:rPr lang="en-US" altLang="en-US" sz="1400" b="1" dirty="0">
                <a:latin typeface="Courier New" panose="02070309020205020404" pitchFamily="49" charset="0"/>
                <a:cs typeface="Courier New" panose="02070309020205020404" pitchFamily="49" charset="0"/>
              </a:rPr>
              <a:t>-r-- 1 epics domain users 48936 Apr 17 16:53 BFly-20E4C-features_2.adl</a:t>
            </a:r>
          </a:p>
          <a:p>
            <a:pPr marL="0" indent="0">
              <a:buNone/>
            </a:pPr>
            <a:r>
              <a:rPr lang="en-US" altLang="en-US" sz="1400" b="1" dirty="0">
                <a:latin typeface="Courier New" panose="02070309020205020404" pitchFamily="49" charset="0"/>
                <a:cs typeface="Courier New" panose="02070309020205020404" pitchFamily="49" charset="0"/>
              </a:rPr>
              <a:t>-</a:t>
            </a:r>
            <a:r>
              <a:rPr lang="en-US" altLang="en-US" sz="1400" b="1" dirty="0" err="1">
                <a:latin typeface="Courier New" panose="02070309020205020404" pitchFamily="49" charset="0"/>
                <a:cs typeface="Courier New" panose="02070309020205020404" pitchFamily="49" charset="0"/>
              </a:rPr>
              <a:t>rw</a:t>
            </a:r>
            <a:r>
              <a:rPr lang="en-US" altLang="en-US" sz="1400" b="1" dirty="0">
                <a:latin typeface="Courier New" panose="02070309020205020404" pitchFamily="49" charset="0"/>
                <a:cs typeface="Courier New" panose="02070309020205020404" pitchFamily="49" charset="0"/>
              </a:rPr>
              <a:t>-</a:t>
            </a:r>
            <a:r>
              <a:rPr lang="en-US" altLang="en-US" sz="1400" b="1" dirty="0" err="1">
                <a:latin typeface="Courier New" panose="02070309020205020404" pitchFamily="49" charset="0"/>
                <a:cs typeface="Courier New" panose="02070309020205020404" pitchFamily="49" charset="0"/>
              </a:rPr>
              <a:t>rw</a:t>
            </a:r>
            <a:r>
              <a:rPr lang="en-US" altLang="en-US" sz="1400" b="1" dirty="0">
                <a:latin typeface="Courier New" panose="02070309020205020404" pitchFamily="49" charset="0"/>
                <a:cs typeface="Courier New" panose="02070309020205020404" pitchFamily="49" charset="0"/>
              </a:rPr>
              <a:t>-r-- 1 epics domain users 21322 Apr 17 16:53 </a:t>
            </a:r>
            <a:r>
              <a:rPr lang="en-US" altLang="en-US" sz="1400" b="1" dirty="0" smtClean="0">
                <a:latin typeface="Courier New" panose="02070309020205020404" pitchFamily="49" charset="0"/>
                <a:cs typeface="Courier New" panose="02070309020205020404" pitchFamily="49" charset="0"/>
              </a:rPr>
              <a:t>BFly-20E4C-features_3.adl</a:t>
            </a:r>
            <a:endParaRPr lang="en-US" altLang="en-US" dirty="0" smtClean="0">
              <a:solidFill>
                <a:srgbClr val="0066FF"/>
              </a:solidFill>
              <a:cs typeface="Courier New" panose="02070309020205020404" pitchFamily="49" charset="0"/>
            </a:endParaRPr>
          </a:p>
          <a:p>
            <a:pPr marL="228600" indent="-228600"/>
            <a:r>
              <a:rPr lang="en-US" altLang="en-US" dirty="0" smtClean="0">
                <a:solidFill>
                  <a:srgbClr val="0066FF"/>
                </a:solidFill>
                <a:cs typeface="Courier New" panose="02070309020205020404" pitchFamily="49" charset="0"/>
              </a:rPr>
              <a:t>Snippet of the </a:t>
            </a:r>
            <a:r>
              <a:rPr lang="en-US" altLang="en-US" dirty="0" err="1" smtClean="0">
                <a:solidFill>
                  <a:srgbClr val="0066FF"/>
                </a:solidFill>
                <a:cs typeface="Courier New" panose="02070309020205020404" pitchFamily="49" charset="0"/>
              </a:rPr>
              <a:t>adl</a:t>
            </a:r>
            <a:r>
              <a:rPr lang="en-US" altLang="en-US" dirty="0" smtClean="0">
                <a:solidFill>
                  <a:srgbClr val="0066FF"/>
                </a:solidFill>
                <a:cs typeface="Courier New" panose="02070309020205020404" pitchFamily="49" charset="0"/>
              </a:rPr>
              <a:t> </a:t>
            </a:r>
            <a:r>
              <a:rPr lang="en-US" altLang="en-US" dirty="0">
                <a:solidFill>
                  <a:srgbClr val="0066FF"/>
                </a:solidFill>
                <a:cs typeface="Courier New" panose="02070309020205020404" pitchFamily="49" charset="0"/>
              </a:rPr>
              <a:t>file</a:t>
            </a:r>
          </a:p>
          <a:p>
            <a:pPr marL="0" indent="0">
              <a:buNone/>
            </a:pPr>
            <a:r>
              <a:rPr lang="en-US" altLang="en-US" sz="1400" b="1" dirty="0" smtClean="0">
                <a:latin typeface="Courier New" panose="02070309020205020404" pitchFamily="49" charset="0"/>
                <a:cs typeface="Courier New" panose="02070309020205020404" pitchFamily="49" charset="0"/>
              </a:rPr>
              <a:t># </a:t>
            </a:r>
            <a:r>
              <a:rPr lang="en-US" altLang="en-US" sz="1400" b="1" dirty="0">
                <a:latin typeface="Courier New" panose="02070309020205020404" pitchFamily="49" charset="0"/>
                <a:cs typeface="Courier New" panose="02070309020205020404" pitchFamily="49" charset="0"/>
              </a:rPr>
              <a:t>(Menu Button)</a:t>
            </a:r>
          </a:p>
          <a:p>
            <a:pPr marL="0" indent="0">
              <a:buNone/>
            </a:pPr>
            <a:r>
              <a:rPr lang="en-US" altLang="en-US" sz="1400" b="1" dirty="0" smtClean="0">
                <a:latin typeface="Courier New" panose="02070309020205020404" pitchFamily="49" charset="0"/>
                <a:cs typeface="Courier New" panose="02070309020205020404" pitchFamily="49" charset="0"/>
              </a:rPr>
              <a:t> menu </a:t>
            </a:r>
            <a:r>
              <a:rPr lang="en-US" altLang="en-US" sz="1400" b="1" dirty="0">
                <a:latin typeface="Courier New" panose="02070309020205020404" pitchFamily="49" charset="0"/>
                <a:cs typeface="Courier New" panose="02070309020205020404" pitchFamily="49" charset="0"/>
              </a:rPr>
              <a:t>{</a:t>
            </a:r>
          </a:p>
          <a:p>
            <a:pPr marL="0" indent="0">
              <a:buNone/>
            </a:pPr>
            <a:r>
              <a:rPr lang="en-US" altLang="en-US" sz="1400" b="1" dirty="0">
                <a:latin typeface="Courier New" panose="02070309020205020404" pitchFamily="49" charset="0"/>
                <a:cs typeface="Courier New" panose="02070309020205020404" pitchFamily="49" charset="0"/>
              </a:rPr>
              <a:t>  </a:t>
            </a:r>
            <a:r>
              <a:rPr lang="en-US" altLang="en-US" sz="1400" b="1" dirty="0" smtClean="0">
                <a:latin typeface="Courier New" panose="02070309020205020404" pitchFamily="49" charset="0"/>
                <a:cs typeface="Courier New" panose="02070309020205020404" pitchFamily="49" charset="0"/>
              </a:rPr>
              <a:t> </a:t>
            </a:r>
            <a:r>
              <a:rPr lang="en-US" altLang="en-US" sz="1400" b="1" dirty="0">
                <a:latin typeface="Courier New" panose="02070309020205020404" pitchFamily="49" charset="0"/>
                <a:cs typeface="Courier New" panose="02070309020205020404" pitchFamily="49" charset="0"/>
              </a:rPr>
              <a:t>object {</a:t>
            </a:r>
          </a:p>
          <a:p>
            <a:pPr marL="0" indent="0">
              <a:buNone/>
            </a:pPr>
            <a:r>
              <a:rPr lang="en-US" altLang="en-US" sz="1400" b="1" dirty="0">
                <a:latin typeface="Courier New" panose="02070309020205020404" pitchFamily="49" charset="0"/>
                <a:cs typeface="Courier New" panose="02070309020205020404" pitchFamily="49" charset="0"/>
              </a:rPr>
              <a:t>  </a:t>
            </a:r>
            <a:r>
              <a:rPr lang="en-US" altLang="en-US" sz="1400" b="1" dirty="0" smtClean="0">
                <a:latin typeface="Courier New" panose="02070309020205020404" pitchFamily="49" charset="0"/>
                <a:cs typeface="Courier New" panose="02070309020205020404" pitchFamily="49" charset="0"/>
              </a:rPr>
              <a:t>   </a:t>
            </a:r>
            <a:r>
              <a:rPr lang="en-US" altLang="en-US" sz="1400" b="1" dirty="0">
                <a:latin typeface="Courier New" panose="02070309020205020404" pitchFamily="49" charset="0"/>
                <a:cs typeface="Courier New" panose="02070309020205020404" pitchFamily="49" charset="0"/>
              </a:rPr>
              <a:t>x=235</a:t>
            </a:r>
          </a:p>
          <a:p>
            <a:pPr marL="0" indent="0">
              <a:buNone/>
            </a:pPr>
            <a:r>
              <a:rPr lang="en-US" altLang="en-US" sz="1400" b="1" dirty="0">
                <a:latin typeface="Courier New" panose="02070309020205020404" pitchFamily="49" charset="0"/>
                <a:cs typeface="Courier New" panose="02070309020205020404" pitchFamily="49" charset="0"/>
              </a:rPr>
              <a:t>   </a:t>
            </a:r>
            <a:r>
              <a:rPr lang="en-US" altLang="en-US" sz="1400" b="1" dirty="0" smtClean="0">
                <a:latin typeface="Courier New" panose="02070309020205020404" pitchFamily="49" charset="0"/>
                <a:cs typeface="Courier New" panose="02070309020205020404" pitchFamily="49" charset="0"/>
              </a:rPr>
              <a:t>  </a:t>
            </a:r>
            <a:r>
              <a:rPr lang="en-US" altLang="en-US" sz="1400" b="1" dirty="0">
                <a:latin typeface="Courier New" panose="02070309020205020404" pitchFamily="49" charset="0"/>
                <a:cs typeface="Courier New" panose="02070309020205020404" pitchFamily="49" charset="0"/>
              </a:rPr>
              <a:t>y=520</a:t>
            </a:r>
          </a:p>
          <a:p>
            <a:pPr marL="0" indent="0">
              <a:buNone/>
            </a:pPr>
            <a:r>
              <a:rPr lang="en-US" altLang="en-US" sz="1400" b="1" dirty="0">
                <a:latin typeface="Courier New" panose="02070309020205020404" pitchFamily="49" charset="0"/>
                <a:cs typeface="Courier New" panose="02070309020205020404" pitchFamily="49" charset="0"/>
              </a:rPr>
              <a:t>   </a:t>
            </a:r>
            <a:r>
              <a:rPr lang="en-US" altLang="en-US" sz="1400" b="1" dirty="0" smtClean="0">
                <a:latin typeface="Courier New" panose="02070309020205020404" pitchFamily="49" charset="0"/>
                <a:cs typeface="Courier New" panose="02070309020205020404" pitchFamily="49" charset="0"/>
              </a:rPr>
              <a:t>  </a:t>
            </a:r>
            <a:r>
              <a:rPr lang="en-US" altLang="en-US" sz="1400" b="1" dirty="0">
                <a:latin typeface="Courier New" panose="02070309020205020404" pitchFamily="49" charset="0"/>
                <a:cs typeface="Courier New" panose="02070309020205020404" pitchFamily="49" charset="0"/>
              </a:rPr>
              <a:t>width=150</a:t>
            </a:r>
          </a:p>
          <a:p>
            <a:pPr marL="0" indent="0">
              <a:buNone/>
            </a:pPr>
            <a:r>
              <a:rPr lang="en-US" altLang="en-US" sz="1400" b="1" dirty="0">
                <a:latin typeface="Courier New" panose="02070309020205020404" pitchFamily="49" charset="0"/>
                <a:cs typeface="Courier New" panose="02070309020205020404" pitchFamily="49" charset="0"/>
              </a:rPr>
              <a:t>   </a:t>
            </a:r>
            <a:r>
              <a:rPr lang="en-US" altLang="en-US" sz="1400" b="1" dirty="0" smtClean="0">
                <a:latin typeface="Courier New" panose="02070309020205020404" pitchFamily="49" charset="0"/>
                <a:cs typeface="Courier New" panose="02070309020205020404" pitchFamily="49" charset="0"/>
              </a:rPr>
              <a:t>  </a:t>
            </a:r>
            <a:r>
              <a:rPr lang="en-US" altLang="en-US" sz="1400" b="1" dirty="0">
                <a:latin typeface="Courier New" panose="02070309020205020404" pitchFamily="49" charset="0"/>
                <a:cs typeface="Courier New" panose="02070309020205020404" pitchFamily="49" charset="0"/>
              </a:rPr>
              <a:t>height=20</a:t>
            </a:r>
          </a:p>
          <a:p>
            <a:pPr marL="0" indent="0">
              <a:buNone/>
            </a:pPr>
            <a:r>
              <a:rPr lang="en-US" altLang="en-US" sz="1400" b="1" dirty="0">
                <a:latin typeface="Courier New" panose="02070309020205020404" pitchFamily="49" charset="0"/>
                <a:cs typeface="Courier New" panose="02070309020205020404" pitchFamily="49" charset="0"/>
              </a:rPr>
              <a:t>  </a:t>
            </a:r>
            <a:r>
              <a:rPr lang="en-US" altLang="en-US" sz="1400" b="1" dirty="0" smtClean="0">
                <a:latin typeface="Courier New" panose="02070309020205020404" pitchFamily="49" charset="0"/>
                <a:cs typeface="Courier New" panose="02070309020205020404" pitchFamily="49" charset="0"/>
              </a:rPr>
              <a:t> }</a:t>
            </a:r>
            <a:endParaRPr lang="en-US" altLang="en-US" sz="1400" b="1" dirty="0">
              <a:latin typeface="Courier New" panose="02070309020205020404" pitchFamily="49" charset="0"/>
              <a:cs typeface="Courier New" panose="02070309020205020404" pitchFamily="49" charset="0"/>
            </a:endParaRPr>
          </a:p>
          <a:p>
            <a:pPr marL="0" indent="0">
              <a:buNone/>
            </a:pPr>
            <a:r>
              <a:rPr lang="en-US" altLang="en-US" sz="1400" b="1" dirty="0">
                <a:latin typeface="Courier New" panose="02070309020205020404" pitchFamily="49" charset="0"/>
                <a:cs typeface="Courier New" panose="02070309020205020404" pitchFamily="49" charset="0"/>
              </a:rPr>
              <a:t>   </a:t>
            </a:r>
            <a:r>
              <a:rPr lang="en-US" altLang="en-US" sz="1400" b="1" dirty="0" smtClean="0">
                <a:latin typeface="Courier New" panose="02070309020205020404" pitchFamily="49" charset="0"/>
                <a:cs typeface="Courier New" panose="02070309020205020404" pitchFamily="49" charset="0"/>
              </a:rPr>
              <a:t>control </a:t>
            </a:r>
            <a:r>
              <a:rPr lang="en-US" altLang="en-US" sz="1400" b="1" dirty="0">
                <a:latin typeface="Courier New" panose="02070309020205020404" pitchFamily="49" charset="0"/>
                <a:cs typeface="Courier New" panose="02070309020205020404" pitchFamily="49" charset="0"/>
              </a:rPr>
              <a:t>{</a:t>
            </a:r>
          </a:p>
          <a:p>
            <a:pPr marL="0" indent="0">
              <a:buNone/>
            </a:pPr>
            <a:r>
              <a:rPr lang="en-US" altLang="en-US" sz="1400" b="1" dirty="0">
                <a:latin typeface="Courier New" panose="02070309020205020404" pitchFamily="49" charset="0"/>
                <a:cs typeface="Courier New" panose="02070309020205020404" pitchFamily="49" charset="0"/>
              </a:rPr>
              <a:t>   </a:t>
            </a:r>
            <a:r>
              <a:rPr lang="en-US" altLang="en-US" sz="1400" b="1" dirty="0" smtClean="0">
                <a:latin typeface="Courier New" panose="02070309020205020404" pitchFamily="49" charset="0"/>
                <a:cs typeface="Courier New" panose="02070309020205020404" pitchFamily="49" charset="0"/>
              </a:rPr>
              <a:t>  </a:t>
            </a:r>
            <a:r>
              <a:rPr lang="en-US" altLang="en-US" sz="1400" b="1" dirty="0" err="1" smtClean="0">
                <a:latin typeface="Courier New" panose="02070309020205020404" pitchFamily="49" charset="0"/>
                <a:cs typeface="Courier New" panose="02070309020205020404" pitchFamily="49" charset="0"/>
              </a:rPr>
              <a:t>chan</a:t>
            </a:r>
            <a:r>
              <a:rPr lang="en-US" altLang="en-US" sz="1400" b="1" dirty="0">
                <a:latin typeface="Courier New" panose="02070309020205020404" pitchFamily="49" charset="0"/>
                <a:cs typeface="Courier New" panose="02070309020205020404" pitchFamily="49" charset="0"/>
              </a:rPr>
              <a:t>="$(P)$(R)</a:t>
            </a:r>
            <a:r>
              <a:rPr lang="en-US" altLang="en-US" sz="1400" b="1" dirty="0" err="1">
                <a:latin typeface="Courier New" panose="02070309020205020404" pitchFamily="49" charset="0"/>
                <a:cs typeface="Courier New" panose="02070309020205020404" pitchFamily="49" charset="0"/>
              </a:rPr>
              <a:t>GC_SaturationAuto</a:t>
            </a:r>
            <a:r>
              <a:rPr lang="en-US" altLang="en-US" sz="1400" b="1" dirty="0">
                <a:latin typeface="Courier New" panose="02070309020205020404" pitchFamily="49" charset="0"/>
                <a:cs typeface="Courier New" panose="02070309020205020404" pitchFamily="49" charset="0"/>
              </a:rPr>
              <a:t>"</a:t>
            </a:r>
          </a:p>
          <a:p>
            <a:pPr marL="0" indent="0">
              <a:buNone/>
            </a:pPr>
            <a:r>
              <a:rPr lang="en-US" altLang="en-US" sz="1400" b="1" dirty="0">
                <a:latin typeface="Courier New" panose="02070309020205020404" pitchFamily="49" charset="0"/>
                <a:cs typeface="Courier New" panose="02070309020205020404" pitchFamily="49" charset="0"/>
              </a:rPr>
              <a:t>     </a:t>
            </a:r>
            <a:r>
              <a:rPr lang="en-US" altLang="en-US" sz="1400" b="1" dirty="0" err="1" smtClean="0">
                <a:latin typeface="Courier New" panose="02070309020205020404" pitchFamily="49" charset="0"/>
                <a:cs typeface="Courier New" panose="02070309020205020404" pitchFamily="49" charset="0"/>
              </a:rPr>
              <a:t>clr</a:t>
            </a:r>
            <a:r>
              <a:rPr lang="en-US" altLang="en-US" sz="1400" b="1" dirty="0" smtClean="0">
                <a:latin typeface="Courier New" panose="02070309020205020404" pitchFamily="49" charset="0"/>
                <a:cs typeface="Courier New" panose="02070309020205020404" pitchFamily="49" charset="0"/>
              </a:rPr>
              <a:t>=14</a:t>
            </a:r>
            <a:endParaRPr lang="en-US" altLang="en-US" sz="1400" b="1" dirty="0">
              <a:latin typeface="Courier New" panose="02070309020205020404" pitchFamily="49" charset="0"/>
              <a:cs typeface="Courier New" panose="02070309020205020404" pitchFamily="49" charset="0"/>
            </a:endParaRPr>
          </a:p>
          <a:p>
            <a:pPr marL="0" indent="0">
              <a:buNone/>
            </a:pPr>
            <a:r>
              <a:rPr lang="en-US" altLang="en-US" sz="1400" b="1" dirty="0">
                <a:latin typeface="Courier New" panose="02070309020205020404" pitchFamily="49" charset="0"/>
                <a:cs typeface="Courier New" panose="02070309020205020404" pitchFamily="49" charset="0"/>
              </a:rPr>
              <a:t>     </a:t>
            </a:r>
            <a:r>
              <a:rPr lang="en-US" altLang="en-US" sz="1400" b="1" dirty="0" err="1" smtClean="0">
                <a:latin typeface="Courier New" panose="02070309020205020404" pitchFamily="49" charset="0"/>
                <a:cs typeface="Courier New" panose="02070309020205020404" pitchFamily="49" charset="0"/>
              </a:rPr>
              <a:t>bclr</a:t>
            </a:r>
            <a:r>
              <a:rPr lang="en-US" altLang="en-US" sz="1400" b="1" dirty="0" smtClean="0">
                <a:latin typeface="Courier New" panose="02070309020205020404" pitchFamily="49" charset="0"/>
                <a:cs typeface="Courier New" panose="02070309020205020404" pitchFamily="49" charset="0"/>
              </a:rPr>
              <a:t>=51</a:t>
            </a:r>
            <a:endParaRPr lang="en-US" altLang="en-US" sz="1400" b="1" dirty="0">
              <a:latin typeface="Courier New" panose="02070309020205020404" pitchFamily="49" charset="0"/>
              <a:cs typeface="Courier New" panose="02070309020205020404" pitchFamily="49" charset="0"/>
            </a:endParaRPr>
          </a:p>
          <a:p>
            <a:pPr marL="0" indent="0">
              <a:buNone/>
            </a:pPr>
            <a:r>
              <a:rPr lang="en-US" altLang="en-US" sz="1400" b="1" dirty="0">
                <a:latin typeface="Courier New" panose="02070309020205020404" pitchFamily="49" charset="0"/>
                <a:cs typeface="Courier New" panose="02070309020205020404" pitchFamily="49" charset="0"/>
              </a:rPr>
              <a:t>   </a:t>
            </a:r>
            <a:r>
              <a:rPr lang="en-US" altLang="en-US" sz="1400" b="1" dirty="0" smtClean="0">
                <a:latin typeface="Courier New" panose="02070309020205020404" pitchFamily="49" charset="0"/>
                <a:cs typeface="Courier New" panose="02070309020205020404" pitchFamily="49" charset="0"/>
              </a:rPr>
              <a:t>}</a:t>
            </a:r>
            <a:endParaRPr lang="en-US" altLang="en-US" sz="1400" b="1" dirty="0">
              <a:latin typeface="Courier New" panose="02070309020205020404" pitchFamily="49" charset="0"/>
              <a:cs typeface="Courier New" panose="02070309020205020404" pitchFamily="49" charset="0"/>
            </a:endParaRPr>
          </a:p>
          <a:p>
            <a:pPr marL="0" indent="0">
              <a:buNone/>
            </a:pPr>
            <a:r>
              <a:rPr lang="en-US" altLang="en-US" sz="1400" b="1" dirty="0">
                <a:latin typeface="Courier New" panose="02070309020205020404" pitchFamily="49" charset="0"/>
                <a:cs typeface="Courier New" panose="02070309020205020404" pitchFamily="49" charset="0"/>
              </a:rPr>
              <a:t> </a:t>
            </a:r>
            <a:r>
              <a:rPr lang="en-US" altLang="en-US" sz="1400" b="1" dirty="0" smtClean="0">
                <a:latin typeface="Courier New" panose="02070309020205020404" pitchFamily="49" charset="0"/>
                <a:cs typeface="Courier New" panose="02070309020205020404" pitchFamily="49" charset="0"/>
              </a:rPr>
              <a:t>}</a:t>
            </a:r>
            <a:endParaRPr lang="en-US" altLang="en-US" sz="1400" b="1" dirty="0">
              <a:latin typeface="Courier New" panose="02070309020205020404" pitchFamily="49" charset="0"/>
              <a:cs typeface="Courier New" panose="02070309020205020404" pitchFamily="49" charset="0"/>
            </a:endParaRPr>
          </a:p>
          <a:p>
            <a:pPr marL="0" indent="0">
              <a:buNone/>
            </a:pPr>
            <a:endParaRPr lang="en-US" altLang="en-US" sz="1800" b="1" dirty="0" smtClean="0">
              <a:latin typeface="Courier New" panose="02070309020205020404" pitchFamily="49" charset="0"/>
              <a:cs typeface="Courier New" panose="02070309020205020404" pitchFamily="49" charset="0"/>
            </a:endParaRPr>
          </a:p>
        </p:txBody>
      </p:sp>
      <p:sp>
        <p:nvSpPr>
          <p:cNvPr id="3075" name="Rectangle 3"/>
          <p:cNvSpPr>
            <a:spLocks noGrp="1" noChangeArrowheads="1"/>
          </p:cNvSpPr>
          <p:nvPr>
            <p:ph type="title"/>
          </p:nvPr>
        </p:nvSpPr>
        <p:spPr>
          <a:xfrm>
            <a:off x="685800" y="152400"/>
            <a:ext cx="7772400" cy="533400"/>
          </a:xfrm>
        </p:spPr>
        <p:txBody>
          <a:bodyPr/>
          <a:lstStyle/>
          <a:p>
            <a:r>
              <a:rPr lang="en-US" altLang="en-US" sz="2800" b="1" dirty="0" smtClean="0">
                <a:solidFill>
                  <a:srgbClr val="0066FF"/>
                </a:solidFill>
              </a:rPr>
              <a:t>Python tool to create </a:t>
            </a:r>
            <a:r>
              <a:rPr lang="en-US" altLang="en-US" sz="2800" b="1" dirty="0" err="1" smtClean="0">
                <a:solidFill>
                  <a:srgbClr val="0066FF"/>
                </a:solidFill>
              </a:rPr>
              <a:t>medm</a:t>
            </a:r>
            <a:r>
              <a:rPr lang="en-US" altLang="en-US" sz="2800" b="1" dirty="0" smtClean="0">
                <a:solidFill>
                  <a:srgbClr val="0066FF"/>
                </a:solidFill>
              </a:rPr>
              <a:t> files from XML file</a:t>
            </a:r>
          </a:p>
        </p:txBody>
      </p:sp>
    </p:spTree>
    <p:extLst>
      <p:ext uri="{BB962C8B-B14F-4D97-AF65-F5344CB8AC3E}">
        <p14:creationId xmlns:p14="http://schemas.microsoft.com/office/powerpoint/2010/main" val="323732557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Rectangle 3"/>
          <p:cNvSpPr>
            <a:spLocks noGrp="1" noChangeArrowheads="1"/>
          </p:cNvSpPr>
          <p:nvPr>
            <p:ph type="title"/>
          </p:nvPr>
        </p:nvSpPr>
        <p:spPr>
          <a:xfrm>
            <a:off x="609600" y="76200"/>
            <a:ext cx="7772400" cy="381000"/>
          </a:xfrm>
        </p:spPr>
        <p:txBody>
          <a:bodyPr/>
          <a:lstStyle/>
          <a:p>
            <a:r>
              <a:rPr lang="en-US" altLang="en-US" sz="2800" b="1" dirty="0" smtClean="0">
                <a:solidFill>
                  <a:srgbClr val="0066FF"/>
                </a:solidFill>
              </a:rPr>
              <a:t>Main </a:t>
            </a:r>
            <a:r>
              <a:rPr lang="en-US" altLang="en-US" sz="2800" b="1" dirty="0" err="1" smtClean="0">
                <a:solidFill>
                  <a:srgbClr val="0066FF"/>
                </a:solidFill>
              </a:rPr>
              <a:t>medm</a:t>
            </a:r>
            <a:r>
              <a:rPr lang="en-US" altLang="en-US" sz="2800" b="1" dirty="0" smtClean="0">
                <a:solidFill>
                  <a:srgbClr val="0066FF"/>
                </a:solidFill>
              </a:rPr>
              <a:t> screen for </a:t>
            </a:r>
            <a:r>
              <a:rPr lang="en-US" altLang="en-US" sz="2800" b="1" dirty="0" err="1" smtClean="0">
                <a:solidFill>
                  <a:srgbClr val="0066FF"/>
                </a:solidFill>
              </a:rPr>
              <a:t>ADGenICam</a:t>
            </a:r>
            <a:endParaRPr lang="en-US" altLang="en-US" sz="2800" b="1" dirty="0" smtClean="0">
              <a:solidFill>
                <a:srgbClr val="0066FF"/>
              </a:solidFill>
            </a:endParaRPr>
          </a:p>
        </p:txBody>
      </p:sp>
      <p:pic>
        <p:nvPicPr>
          <p:cNvPr id="4" name="Picture 3"/>
          <p:cNvPicPr>
            <a:picLocks noChangeAspect="1"/>
          </p:cNvPicPr>
          <p:nvPr/>
        </p:nvPicPr>
        <p:blipFill>
          <a:blip r:embed="rId3"/>
          <a:stretch>
            <a:fillRect/>
          </a:stretch>
        </p:blipFill>
        <p:spPr>
          <a:xfrm>
            <a:off x="609600" y="533400"/>
            <a:ext cx="7772400" cy="5416028"/>
          </a:xfrm>
          <a:prstGeom prst="rect">
            <a:avLst/>
          </a:prstGeom>
        </p:spPr>
      </p:pic>
      <p:sp>
        <p:nvSpPr>
          <p:cNvPr id="6" name="Rectangle 3"/>
          <p:cNvSpPr txBox="1">
            <a:spLocks noChangeArrowheads="1"/>
          </p:cNvSpPr>
          <p:nvPr/>
        </p:nvSpPr>
        <p:spPr bwMode="auto">
          <a:xfrm>
            <a:off x="381000" y="6096000"/>
            <a:ext cx="83820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a:lstStyle>
          <a:p>
            <a:pPr algn="l"/>
            <a:r>
              <a:rPr lang="en-US" altLang="en-US" sz="1800" b="1" kern="0" dirty="0" smtClean="0">
                <a:solidFill>
                  <a:srgbClr val="0066FF"/>
                </a:solidFill>
              </a:rPr>
              <a:t>Identical screens are provided for EDM, CSS/BOY, and </a:t>
            </a:r>
            <a:r>
              <a:rPr lang="en-US" altLang="en-US" sz="1800" b="1" kern="0" dirty="0" err="1" smtClean="0">
                <a:solidFill>
                  <a:srgbClr val="0066FF"/>
                </a:solidFill>
              </a:rPr>
              <a:t>caQtDM</a:t>
            </a:r>
            <a:r>
              <a:rPr lang="en-US" altLang="en-US" sz="1800" b="1" kern="0" dirty="0" smtClean="0">
                <a:solidFill>
                  <a:srgbClr val="0066FF"/>
                </a:solidFill>
              </a:rPr>
              <a:t> via auto-convert</a:t>
            </a:r>
          </a:p>
        </p:txBody>
      </p:sp>
    </p:spTree>
    <p:extLst>
      <p:ext uri="{BB962C8B-B14F-4D97-AF65-F5344CB8AC3E}">
        <p14:creationId xmlns:p14="http://schemas.microsoft.com/office/powerpoint/2010/main" val="1030583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Rectangle 3"/>
          <p:cNvSpPr>
            <a:spLocks noGrp="1" noChangeArrowheads="1"/>
          </p:cNvSpPr>
          <p:nvPr>
            <p:ph type="title"/>
          </p:nvPr>
        </p:nvSpPr>
        <p:spPr>
          <a:xfrm>
            <a:off x="114300" y="228600"/>
            <a:ext cx="8915400" cy="762000"/>
          </a:xfrm>
        </p:spPr>
        <p:txBody>
          <a:bodyPr/>
          <a:lstStyle/>
          <a:p>
            <a:r>
              <a:rPr lang="en-US" altLang="en-US" sz="2400" b="1" dirty="0" smtClean="0">
                <a:solidFill>
                  <a:srgbClr val="0066FF"/>
                </a:solidFill>
              </a:rPr>
              <a:t>Auto-generated </a:t>
            </a:r>
            <a:r>
              <a:rPr lang="en-US" altLang="en-US" sz="2400" b="1" dirty="0" err="1" smtClean="0">
                <a:solidFill>
                  <a:srgbClr val="0066FF"/>
                </a:solidFill>
              </a:rPr>
              <a:t>medm</a:t>
            </a:r>
            <a:r>
              <a:rPr lang="en-US" altLang="en-US" sz="2400" b="1" dirty="0" smtClean="0">
                <a:solidFill>
                  <a:srgbClr val="0066FF"/>
                </a:solidFill>
              </a:rPr>
              <a:t> screens for PGR </a:t>
            </a:r>
            <a:r>
              <a:rPr lang="en-US" altLang="en-US" sz="2400" b="1" dirty="0" err="1" smtClean="0">
                <a:solidFill>
                  <a:srgbClr val="0066FF"/>
                </a:solidFill>
              </a:rPr>
              <a:t>BlackflyS</a:t>
            </a:r>
            <a:r>
              <a:rPr lang="en-US" altLang="en-US" sz="2400" b="1" dirty="0" smtClean="0">
                <a:solidFill>
                  <a:srgbClr val="0066FF"/>
                </a:solidFill>
              </a:rPr>
              <a:t> 13Y3M</a:t>
            </a:r>
            <a:br>
              <a:rPr lang="en-US" altLang="en-US" sz="2400" b="1" dirty="0" smtClean="0">
                <a:solidFill>
                  <a:srgbClr val="0066FF"/>
                </a:solidFill>
              </a:rPr>
            </a:br>
            <a:r>
              <a:rPr lang="en-US" altLang="en-US" sz="2400" b="1" dirty="0" smtClean="0">
                <a:solidFill>
                  <a:srgbClr val="0066FF"/>
                </a:solidFill>
              </a:rPr>
              <a:t>Screen #1</a:t>
            </a:r>
          </a:p>
        </p:txBody>
      </p:sp>
      <p:pic>
        <p:nvPicPr>
          <p:cNvPr id="3" name="Picture 2"/>
          <p:cNvPicPr>
            <a:picLocks noChangeAspect="1"/>
          </p:cNvPicPr>
          <p:nvPr/>
        </p:nvPicPr>
        <p:blipFill>
          <a:blip r:embed="rId3"/>
          <a:stretch>
            <a:fillRect/>
          </a:stretch>
        </p:blipFill>
        <p:spPr>
          <a:xfrm>
            <a:off x="457200" y="1447800"/>
            <a:ext cx="8229600" cy="3416804"/>
          </a:xfrm>
          <a:prstGeom prst="rect">
            <a:avLst/>
          </a:prstGeom>
        </p:spPr>
      </p:pic>
    </p:spTree>
    <p:extLst>
      <p:ext uri="{BB962C8B-B14F-4D97-AF65-F5344CB8AC3E}">
        <p14:creationId xmlns:p14="http://schemas.microsoft.com/office/powerpoint/2010/main" val="149363173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Rectangle 3"/>
          <p:cNvSpPr>
            <a:spLocks noGrp="1" noChangeArrowheads="1"/>
          </p:cNvSpPr>
          <p:nvPr>
            <p:ph type="title"/>
          </p:nvPr>
        </p:nvSpPr>
        <p:spPr>
          <a:xfrm>
            <a:off x="228600" y="152400"/>
            <a:ext cx="8686800" cy="762000"/>
          </a:xfrm>
        </p:spPr>
        <p:txBody>
          <a:bodyPr/>
          <a:lstStyle/>
          <a:p>
            <a:r>
              <a:rPr lang="en-US" altLang="en-US" sz="2400" b="1" dirty="0" smtClean="0">
                <a:solidFill>
                  <a:srgbClr val="0066FF"/>
                </a:solidFill>
              </a:rPr>
              <a:t>Auto-generated </a:t>
            </a:r>
            <a:r>
              <a:rPr lang="en-US" altLang="en-US" sz="2400" b="1" dirty="0" err="1" smtClean="0">
                <a:solidFill>
                  <a:srgbClr val="0066FF"/>
                </a:solidFill>
              </a:rPr>
              <a:t>medm</a:t>
            </a:r>
            <a:r>
              <a:rPr lang="en-US" altLang="en-US" sz="2400" b="1" dirty="0" smtClean="0">
                <a:solidFill>
                  <a:srgbClr val="0066FF"/>
                </a:solidFill>
              </a:rPr>
              <a:t> screens for </a:t>
            </a:r>
            <a:r>
              <a:rPr lang="en-US" altLang="en-US" sz="2400" b="1" dirty="0">
                <a:solidFill>
                  <a:srgbClr val="0066FF"/>
                </a:solidFill>
              </a:rPr>
              <a:t>PGR </a:t>
            </a:r>
            <a:r>
              <a:rPr lang="en-US" altLang="en-US" sz="2400" b="1" dirty="0" err="1">
                <a:solidFill>
                  <a:srgbClr val="0066FF"/>
                </a:solidFill>
              </a:rPr>
              <a:t>BlackflyS</a:t>
            </a:r>
            <a:r>
              <a:rPr lang="en-US" altLang="en-US" sz="2400" b="1" dirty="0">
                <a:solidFill>
                  <a:srgbClr val="0066FF"/>
                </a:solidFill>
              </a:rPr>
              <a:t> </a:t>
            </a:r>
            <a:r>
              <a:rPr lang="en-US" altLang="en-US" sz="2400" b="1" dirty="0" smtClean="0">
                <a:solidFill>
                  <a:srgbClr val="0066FF"/>
                </a:solidFill>
              </a:rPr>
              <a:t>13Y3M</a:t>
            </a:r>
            <a:br>
              <a:rPr lang="en-US" altLang="en-US" sz="2400" b="1" dirty="0" smtClean="0">
                <a:solidFill>
                  <a:srgbClr val="0066FF"/>
                </a:solidFill>
              </a:rPr>
            </a:br>
            <a:r>
              <a:rPr lang="en-US" altLang="en-US" sz="2400" b="1" dirty="0" smtClean="0">
                <a:solidFill>
                  <a:srgbClr val="0066FF"/>
                </a:solidFill>
              </a:rPr>
              <a:t>Screen #2</a:t>
            </a:r>
          </a:p>
        </p:txBody>
      </p:sp>
      <p:pic>
        <p:nvPicPr>
          <p:cNvPr id="2" name="Picture 1"/>
          <p:cNvPicPr>
            <a:picLocks noChangeAspect="1"/>
          </p:cNvPicPr>
          <p:nvPr/>
        </p:nvPicPr>
        <p:blipFill>
          <a:blip r:embed="rId3"/>
          <a:stretch>
            <a:fillRect/>
          </a:stretch>
        </p:blipFill>
        <p:spPr>
          <a:xfrm>
            <a:off x="662473" y="914400"/>
            <a:ext cx="8229600" cy="5105504"/>
          </a:xfrm>
          <a:prstGeom prst="rect">
            <a:avLst/>
          </a:prstGeom>
        </p:spPr>
      </p:pic>
    </p:spTree>
    <p:extLst>
      <p:ext uri="{BB962C8B-B14F-4D97-AF65-F5344CB8AC3E}">
        <p14:creationId xmlns:p14="http://schemas.microsoft.com/office/powerpoint/2010/main" val="359138213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body" idx="1"/>
          </p:nvPr>
        </p:nvSpPr>
        <p:spPr>
          <a:xfrm>
            <a:off x="457200" y="838200"/>
            <a:ext cx="8229600" cy="5334000"/>
          </a:xfrm>
        </p:spPr>
        <p:txBody>
          <a:bodyPr/>
          <a:lstStyle/>
          <a:p>
            <a:pPr marL="228600" indent="-228600"/>
            <a:r>
              <a:rPr lang="en-US" altLang="en-US" dirty="0" smtClean="0"/>
              <a:t>Good framework, lots is done automatically</a:t>
            </a:r>
          </a:p>
          <a:p>
            <a:pPr marL="228600" indent="-228600"/>
            <a:r>
              <a:rPr lang="en-US" altLang="en-US" dirty="0" err="1" smtClean="0"/>
              <a:t>ADAravis</a:t>
            </a:r>
            <a:r>
              <a:rPr lang="en-US" altLang="en-US" dirty="0" smtClean="0"/>
              <a:t> will support any GenICam camera on Linux (GigE, USB3, possibly Camera Link)</a:t>
            </a:r>
          </a:p>
          <a:p>
            <a:pPr marL="228600" indent="-228600"/>
            <a:r>
              <a:rPr lang="en-US" altLang="en-US" dirty="0" err="1" smtClean="0"/>
              <a:t>ADSpinnaker</a:t>
            </a:r>
            <a:r>
              <a:rPr lang="en-US" altLang="en-US" dirty="0" smtClean="0"/>
              <a:t> and </a:t>
            </a:r>
            <a:r>
              <a:rPr lang="en-US" altLang="en-US" dirty="0" err="1" smtClean="0"/>
              <a:t>ADVimba</a:t>
            </a:r>
            <a:r>
              <a:rPr lang="en-US" altLang="en-US" dirty="0" smtClean="0"/>
              <a:t> work on Windows and may have higher performance because vendor-optimized transport layer</a:t>
            </a:r>
          </a:p>
          <a:p>
            <a:pPr marL="228600" indent="-228600"/>
            <a:r>
              <a:rPr lang="en-US" altLang="en-US" dirty="0" err="1" smtClean="0"/>
              <a:t>ADSpinnaker</a:t>
            </a:r>
            <a:r>
              <a:rPr lang="en-US" altLang="en-US" dirty="0" smtClean="0"/>
              <a:t> is released and working well.</a:t>
            </a:r>
          </a:p>
          <a:p>
            <a:pPr marL="228600" indent="-228600"/>
            <a:r>
              <a:rPr lang="en-US" altLang="en-US" dirty="0" err="1" smtClean="0">
                <a:solidFill>
                  <a:srgbClr val="000000"/>
                </a:solidFill>
              </a:rPr>
              <a:t>ADAravis</a:t>
            </a:r>
            <a:r>
              <a:rPr lang="en-US" altLang="en-US" dirty="0" smtClean="0">
                <a:solidFill>
                  <a:srgbClr val="000000"/>
                </a:solidFill>
              </a:rPr>
              <a:t> </a:t>
            </a:r>
            <a:r>
              <a:rPr lang="en-US" altLang="en-US" dirty="0">
                <a:solidFill>
                  <a:srgbClr val="000000"/>
                </a:solidFill>
              </a:rPr>
              <a:t>is </a:t>
            </a:r>
            <a:r>
              <a:rPr lang="en-US" altLang="en-US" dirty="0" smtClean="0">
                <a:solidFill>
                  <a:srgbClr val="000000"/>
                </a:solidFill>
              </a:rPr>
              <a:t>released</a:t>
            </a:r>
          </a:p>
          <a:p>
            <a:pPr marL="628650" lvl="1" indent="-228600"/>
            <a:r>
              <a:rPr lang="en-US" altLang="en-US" dirty="0" smtClean="0">
                <a:solidFill>
                  <a:srgbClr val="000000"/>
                </a:solidFill>
              </a:rPr>
              <a:t>Performance issues for some cameras due to bug in </a:t>
            </a:r>
            <a:r>
              <a:rPr lang="en-US" altLang="en-US" dirty="0" err="1" smtClean="0">
                <a:solidFill>
                  <a:srgbClr val="000000"/>
                </a:solidFill>
              </a:rPr>
              <a:t>aravis</a:t>
            </a:r>
            <a:r>
              <a:rPr lang="en-US" altLang="en-US" dirty="0" smtClean="0">
                <a:solidFill>
                  <a:srgbClr val="000000"/>
                </a:solidFill>
              </a:rPr>
              <a:t> library.</a:t>
            </a:r>
          </a:p>
          <a:p>
            <a:pPr marL="628650" lvl="1" indent="-228600"/>
            <a:r>
              <a:rPr lang="en-US" altLang="en-US" dirty="0" smtClean="0">
                <a:solidFill>
                  <a:srgbClr val="000000"/>
                </a:solidFill>
              </a:rPr>
              <a:t>It does not correctly implement “register caching”.</a:t>
            </a:r>
          </a:p>
          <a:p>
            <a:pPr marL="628650" lvl="1" indent="-228600"/>
            <a:r>
              <a:rPr lang="en-US" altLang="en-US" dirty="0" err="1" smtClean="0">
                <a:solidFill>
                  <a:srgbClr val="000000"/>
                </a:solidFill>
              </a:rPr>
              <a:t>ADGenICam</a:t>
            </a:r>
            <a:r>
              <a:rPr lang="en-US" altLang="en-US" dirty="0" smtClean="0">
                <a:solidFill>
                  <a:srgbClr val="000000"/>
                </a:solidFill>
              </a:rPr>
              <a:t> reads back all features when any one is changed, since there can be side-effects.</a:t>
            </a:r>
          </a:p>
          <a:p>
            <a:pPr marL="628650" lvl="1" indent="-228600"/>
            <a:r>
              <a:rPr lang="en-US" altLang="en-US" dirty="0" err="1">
                <a:solidFill>
                  <a:srgbClr val="000000"/>
                </a:solidFill>
              </a:rPr>
              <a:t>a</a:t>
            </a:r>
            <a:r>
              <a:rPr lang="en-US" altLang="en-US" dirty="0" err="1" smtClean="0">
                <a:solidFill>
                  <a:srgbClr val="000000"/>
                </a:solidFill>
              </a:rPr>
              <a:t>ravis</a:t>
            </a:r>
            <a:r>
              <a:rPr lang="en-US" altLang="en-US" dirty="0" smtClean="0">
                <a:solidFill>
                  <a:srgbClr val="000000"/>
                </a:solidFill>
              </a:rPr>
              <a:t> developer is actively working on a fix.</a:t>
            </a:r>
            <a:endParaRPr lang="en-US" altLang="en-US" dirty="0"/>
          </a:p>
          <a:p>
            <a:pPr marL="228600" indent="-228600"/>
            <a:r>
              <a:rPr lang="en-US" altLang="en-US" dirty="0" err="1" smtClean="0"/>
              <a:t>ADVimba</a:t>
            </a:r>
            <a:r>
              <a:rPr lang="en-US" altLang="en-US" dirty="0" smtClean="0"/>
              <a:t> still needs work</a:t>
            </a:r>
          </a:p>
        </p:txBody>
      </p:sp>
      <p:sp>
        <p:nvSpPr>
          <p:cNvPr id="3075" name="Rectangle 3"/>
          <p:cNvSpPr>
            <a:spLocks noGrp="1" noChangeArrowheads="1"/>
          </p:cNvSpPr>
          <p:nvPr>
            <p:ph type="title"/>
          </p:nvPr>
        </p:nvSpPr>
        <p:spPr>
          <a:xfrm>
            <a:off x="685800" y="152400"/>
            <a:ext cx="7772400" cy="533400"/>
          </a:xfrm>
        </p:spPr>
        <p:txBody>
          <a:bodyPr/>
          <a:lstStyle/>
          <a:p>
            <a:r>
              <a:rPr lang="en-US" altLang="en-US" b="1" dirty="0" err="1" smtClean="0">
                <a:solidFill>
                  <a:srgbClr val="0066FF"/>
                </a:solidFill>
              </a:rPr>
              <a:t>ADGenICam</a:t>
            </a:r>
            <a:r>
              <a:rPr lang="en-US" altLang="en-US" b="1" dirty="0" smtClean="0">
                <a:solidFill>
                  <a:srgbClr val="0066FF"/>
                </a:solidFill>
              </a:rPr>
              <a:t> Status</a:t>
            </a:r>
          </a:p>
        </p:txBody>
      </p:sp>
    </p:spTree>
    <p:extLst>
      <p:ext uri="{BB962C8B-B14F-4D97-AF65-F5344CB8AC3E}">
        <p14:creationId xmlns:p14="http://schemas.microsoft.com/office/powerpoint/2010/main" val="480761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body" idx="1"/>
          </p:nvPr>
        </p:nvSpPr>
        <p:spPr>
          <a:xfrm>
            <a:off x="457200" y="1219200"/>
            <a:ext cx="8229600" cy="4419600"/>
          </a:xfrm>
        </p:spPr>
        <p:txBody>
          <a:bodyPr/>
          <a:lstStyle/>
          <a:p>
            <a:pPr marL="228600" indent="-228600"/>
            <a:r>
              <a:rPr lang="en-US" altLang="en-US" dirty="0" smtClean="0">
                <a:solidFill>
                  <a:srgbClr val="0066FF"/>
                </a:solidFill>
              </a:rPr>
              <a:t>Gen</a:t>
            </a:r>
            <a:r>
              <a:rPr lang="en-US" altLang="en-US" dirty="0" smtClean="0"/>
              <a:t>eric </a:t>
            </a:r>
            <a:r>
              <a:rPr lang="en-US" altLang="en-US" dirty="0">
                <a:solidFill>
                  <a:srgbClr val="0066FF"/>
                </a:solidFill>
              </a:rPr>
              <a:t>I</a:t>
            </a:r>
            <a:r>
              <a:rPr lang="en-US" altLang="en-US" dirty="0"/>
              <a:t>nterface for </a:t>
            </a:r>
            <a:r>
              <a:rPr lang="en-US" altLang="en-US" dirty="0">
                <a:solidFill>
                  <a:srgbClr val="0066FF"/>
                </a:solidFill>
              </a:rPr>
              <a:t>Cam</a:t>
            </a:r>
            <a:r>
              <a:rPr lang="en-US" altLang="en-US" dirty="0"/>
              <a:t>eras standard is the base for plug &amp; play handling of cameras and devices</a:t>
            </a:r>
            <a:r>
              <a:rPr lang="en-US" altLang="en-US" dirty="0" smtClean="0"/>
              <a:t>.</a:t>
            </a:r>
          </a:p>
          <a:p>
            <a:pPr marL="228600" indent="-228600"/>
            <a:r>
              <a:rPr lang="en-US" altLang="en-US" dirty="0" smtClean="0"/>
              <a:t>From European Machine Vision Association (EMVA)</a:t>
            </a:r>
          </a:p>
          <a:p>
            <a:pPr marL="228600" indent="-228600"/>
            <a:r>
              <a:rPr lang="en-US" dirty="0" smtClean="0"/>
              <a:t>“The </a:t>
            </a:r>
            <a:r>
              <a:rPr lang="en-US" dirty="0"/>
              <a:t>goal of </a:t>
            </a:r>
            <a:r>
              <a:rPr lang="en-US" dirty="0" err="1"/>
              <a:t>GenICam</a:t>
            </a:r>
            <a:r>
              <a:rPr lang="en-US" baseline="30000" dirty="0" err="1"/>
              <a:t>TM</a:t>
            </a:r>
            <a:r>
              <a:rPr lang="en-US" dirty="0"/>
              <a:t> (Generic Interface for Cameras) is to provide a generic programming interface for all kinds of devices (mainly cameras), no matter what interface technology (GigE Vision, USB3 Vision, </a:t>
            </a:r>
            <a:r>
              <a:rPr lang="en-US" dirty="0" err="1"/>
              <a:t>CoaXPress</a:t>
            </a:r>
            <a:r>
              <a:rPr lang="en-US" dirty="0"/>
              <a:t>, Camera Link HS, Camera Link etc.) they are using or what features they are implementing. The result is that the application programming interface (API) will be identical regardless of interface technology</a:t>
            </a:r>
            <a:r>
              <a:rPr lang="en-US" dirty="0" smtClean="0"/>
              <a:t>.”</a:t>
            </a:r>
            <a:endParaRPr lang="en-US" altLang="en-US" dirty="0" smtClean="0"/>
          </a:p>
        </p:txBody>
      </p:sp>
      <p:sp>
        <p:nvSpPr>
          <p:cNvPr id="3075" name="Rectangle 3"/>
          <p:cNvSpPr>
            <a:spLocks noGrp="1" noChangeArrowheads="1"/>
          </p:cNvSpPr>
          <p:nvPr>
            <p:ph type="title"/>
          </p:nvPr>
        </p:nvSpPr>
        <p:spPr>
          <a:xfrm>
            <a:off x="685800" y="152400"/>
            <a:ext cx="7772400" cy="1143000"/>
          </a:xfrm>
        </p:spPr>
        <p:txBody>
          <a:bodyPr/>
          <a:lstStyle/>
          <a:p>
            <a:r>
              <a:rPr lang="en-US" altLang="en-US" sz="4000" b="1" dirty="0" smtClean="0">
                <a:solidFill>
                  <a:srgbClr val="0066FF"/>
                </a:solidFill>
              </a:rPr>
              <a:t>GenICam Overview</a:t>
            </a:r>
          </a:p>
        </p:txBody>
      </p:sp>
    </p:spTree>
    <p:extLst>
      <p:ext uri="{BB962C8B-B14F-4D97-AF65-F5344CB8AC3E}">
        <p14:creationId xmlns:p14="http://schemas.microsoft.com/office/powerpoint/2010/main" val="187147024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body" idx="1"/>
          </p:nvPr>
        </p:nvSpPr>
        <p:spPr>
          <a:xfrm>
            <a:off x="457200" y="1143000"/>
            <a:ext cx="8229600" cy="4419600"/>
          </a:xfrm>
        </p:spPr>
        <p:txBody>
          <a:bodyPr/>
          <a:lstStyle/>
          <a:p>
            <a:pPr marL="228600" indent="-228600"/>
            <a:r>
              <a:rPr lang="en-US" altLang="en-US" dirty="0" err="1"/>
              <a:t>GenApi</a:t>
            </a:r>
            <a:r>
              <a:rPr lang="en-US" altLang="en-US" dirty="0"/>
              <a:t> </a:t>
            </a:r>
            <a:endParaRPr lang="en-US" altLang="en-US" dirty="0" smtClean="0"/>
          </a:p>
          <a:p>
            <a:pPr marL="628650" lvl="1" indent="-228600"/>
            <a:r>
              <a:rPr lang="en-US" altLang="en-US" dirty="0"/>
              <a:t>D</a:t>
            </a:r>
            <a:r>
              <a:rPr lang="en-US" altLang="en-US" dirty="0" smtClean="0"/>
              <a:t>efines </a:t>
            </a:r>
            <a:r>
              <a:rPr lang="en-US" altLang="en-US" dirty="0"/>
              <a:t>the mechanism used to provide the generic API via a self-describing XML file in the device. </a:t>
            </a:r>
            <a:r>
              <a:rPr lang="en-US" altLang="en-US" dirty="0" smtClean="0"/>
              <a:t>Part </a:t>
            </a:r>
            <a:r>
              <a:rPr lang="en-US" altLang="en-US" dirty="0"/>
              <a:t>of </a:t>
            </a:r>
            <a:r>
              <a:rPr lang="en-US" altLang="en-US" dirty="0" err="1"/>
              <a:t>GenApi</a:t>
            </a:r>
            <a:r>
              <a:rPr lang="en-US" altLang="en-US" dirty="0"/>
              <a:t> is the Schema, which defines the format of the XML file.</a:t>
            </a:r>
          </a:p>
          <a:p>
            <a:pPr marL="228600" indent="-228600"/>
            <a:r>
              <a:rPr lang="en-US" altLang="en-US" dirty="0" smtClean="0"/>
              <a:t>SFNC </a:t>
            </a:r>
            <a:r>
              <a:rPr lang="en-US" altLang="en-US" dirty="0"/>
              <a:t>(Standard Features Naming Convention)</a:t>
            </a:r>
          </a:p>
          <a:p>
            <a:pPr marL="628650" lvl="1" indent="-228600"/>
            <a:r>
              <a:rPr lang="en-US" altLang="en-US" dirty="0"/>
              <a:t>S</a:t>
            </a:r>
            <a:r>
              <a:rPr lang="en-US" altLang="en-US" dirty="0" smtClean="0"/>
              <a:t>tandardizes </a:t>
            </a:r>
            <a:r>
              <a:rPr lang="en-US" altLang="en-US" dirty="0"/>
              <a:t>the name, type, meaning and use of device features, so that devices from different vendors always use the same names for the same functionality. </a:t>
            </a:r>
          </a:p>
          <a:p>
            <a:pPr marL="228600" indent="-228600"/>
            <a:r>
              <a:rPr lang="en-US" altLang="en-US" dirty="0" err="1"/>
              <a:t>GenTL</a:t>
            </a:r>
            <a:r>
              <a:rPr lang="en-US" altLang="en-US" dirty="0"/>
              <a:t> (Transport Layer)</a:t>
            </a:r>
          </a:p>
          <a:p>
            <a:pPr marL="628650" lvl="1" indent="-228600"/>
            <a:r>
              <a:rPr lang="en-US" altLang="en-US" dirty="0"/>
              <a:t>S</a:t>
            </a:r>
            <a:r>
              <a:rPr lang="en-US" altLang="en-US" dirty="0" smtClean="0"/>
              <a:t>tandardizes </a:t>
            </a:r>
            <a:r>
              <a:rPr lang="en-US" altLang="en-US" dirty="0"/>
              <a:t>the transport layer programming interface. It is a low-level API to provide a standard interface to a device regardless of the transport layer </a:t>
            </a:r>
            <a:r>
              <a:rPr lang="en-US" altLang="en-US" dirty="0" smtClean="0"/>
              <a:t>It </a:t>
            </a:r>
            <a:r>
              <a:rPr lang="en-US" altLang="en-US" dirty="0"/>
              <a:t>allows enumerating devices, accessing device registers, streaming data and delivering asynchronous events. </a:t>
            </a:r>
            <a:r>
              <a:rPr lang="en-US" altLang="en-US" dirty="0" err="1"/>
              <a:t>GenTL</a:t>
            </a:r>
            <a:r>
              <a:rPr lang="en-US" altLang="en-US" dirty="0"/>
              <a:t> also has its own SFNC.</a:t>
            </a:r>
            <a:endParaRPr lang="en-US" altLang="en-US" dirty="0" smtClean="0"/>
          </a:p>
        </p:txBody>
      </p:sp>
      <p:sp>
        <p:nvSpPr>
          <p:cNvPr id="3075" name="Rectangle 3"/>
          <p:cNvSpPr>
            <a:spLocks noGrp="1" noChangeArrowheads="1"/>
          </p:cNvSpPr>
          <p:nvPr>
            <p:ph type="title"/>
          </p:nvPr>
        </p:nvSpPr>
        <p:spPr>
          <a:xfrm>
            <a:off x="685800" y="152400"/>
            <a:ext cx="7772400" cy="1143000"/>
          </a:xfrm>
        </p:spPr>
        <p:txBody>
          <a:bodyPr/>
          <a:lstStyle/>
          <a:p>
            <a:r>
              <a:rPr lang="en-US" altLang="en-US" sz="4000" b="1" dirty="0" smtClean="0">
                <a:solidFill>
                  <a:srgbClr val="0066FF"/>
                </a:solidFill>
              </a:rPr>
              <a:t>GenICam Overview</a:t>
            </a:r>
          </a:p>
        </p:txBody>
      </p:sp>
    </p:spTree>
    <p:extLst>
      <p:ext uri="{BB962C8B-B14F-4D97-AF65-F5344CB8AC3E}">
        <p14:creationId xmlns:p14="http://schemas.microsoft.com/office/powerpoint/2010/main" val="136418556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body" idx="1"/>
          </p:nvPr>
        </p:nvSpPr>
        <p:spPr>
          <a:xfrm>
            <a:off x="457200" y="1447800"/>
            <a:ext cx="8229600" cy="4419600"/>
          </a:xfrm>
        </p:spPr>
        <p:txBody>
          <a:bodyPr/>
          <a:lstStyle/>
          <a:p>
            <a:pPr marL="228600" indent="-228600"/>
            <a:r>
              <a:rPr lang="en-US" altLang="en-US" dirty="0" smtClean="0"/>
              <a:t>GigE Vision </a:t>
            </a:r>
          </a:p>
          <a:p>
            <a:pPr marL="228600" indent="-228600"/>
            <a:r>
              <a:rPr lang="en-US" altLang="en-US" dirty="0" smtClean="0"/>
              <a:t>USB3 Vision</a:t>
            </a:r>
            <a:endParaRPr lang="en-US" altLang="en-US" dirty="0"/>
          </a:p>
          <a:p>
            <a:pPr marL="228600" indent="-228600"/>
            <a:r>
              <a:rPr lang="en-US" altLang="en-US" dirty="0" smtClean="0"/>
              <a:t>Camera Link</a:t>
            </a:r>
          </a:p>
          <a:p>
            <a:pPr marL="228600" indent="-228600"/>
            <a:r>
              <a:rPr lang="en-US" altLang="en-US" dirty="0" smtClean="0"/>
              <a:t>Camera Link HS</a:t>
            </a:r>
            <a:endParaRPr lang="en-US" altLang="en-US" dirty="0"/>
          </a:p>
          <a:p>
            <a:pPr marL="228600" indent="-228600"/>
            <a:r>
              <a:rPr lang="en-US" altLang="en-US" dirty="0" smtClean="0"/>
              <a:t>IIDC2 (</a:t>
            </a:r>
            <a:r>
              <a:rPr lang="en-US" altLang="en-US" dirty="0" err="1" smtClean="0"/>
              <a:t>Firewire</a:t>
            </a:r>
            <a:r>
              <a:rPr lang="en-US" altLang="en-US" dirty="0" smtClean="0"/>
              <a:t>)</a:t>
            </a:r>
            <a:endParaRPr lang="en-US" altLang="en-US" dirty="0"/>
          </a:p>
          <a:p>
            <a:pPr marL="228600" indent="-228600"/>
            <a:endParaRPr lang="en-US" altLang="en-US" b="1" dirty="0"/>
          </a:p>
        </p:txBody>
      </p:sp>
      <p:sp>
        <p:nvSpPr>
          <p:cNvPr id="3075" name="Rectangle 3"/>
          <p:cNvSpPr>
            <a:spLocks noGrp="1" noChangeArrowheads="1"/>
          </p:cNvSpPr>
          <p:nvPr>
            <p:ph type="title"/>
          </p:nvPr>
        </p:nvSpPr>
        <p:spPr>
          <a:xfrm>
            <a:off x="685800" y="152400"/>
            <a:ext cx="7772400" cy="1143000"/>
          </a:xfrm>
        </p:spPr>
        <p:txBody>
          <a:bodyPr/>
          <a:lstStyle/>
          <a:p>
            <a:r>
              <a:rPr lang="en-US" altLang="en-US" sz="4000" b="1" dirty="0" smtClean="0">
                <a:solidFill>
                  <a:srgbClr val="0066FF"/>
                </a:solidFill>
              </a:rPr>
              <a:t>Interface Standards used by GenICam</a:t>
            </a:r>
          </a:p>
        </p:txBody>
      </p:sp>
    </p:spTree>
    <p:extLst>
      <p:ext uri="{BB962C8B-B14F-4D97-AF65-F5344CB8AC3E}">
        <p14:creationId xmlns:p14="http://schemas.microsoft.com/office/powerpoint/2010/main" val="248490178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body" idx="1"/>
          </p:nvPr>
        </p:nvSpPr>
        <p:spPr>
          <a:xfrm>
            <a:off x="228600" y="1143000"/>
            <a:ext cx="8763000" cy="4419600"/>
          </a:xfrm>
        </p:spPr>
        <p:txBody>
          <a:bodyPr/>
          <a:lstStyle/>
          <a:p>
            <a:pPr marL="228600" indent="-228600"/>
            <a:r>
              <a:rPr lang="en-US" altLang="en-US" dirty="0" smtClean="0"/>
              <a:t>Every GenICam camera has an XML file inside it that can be accessed to determine the cameras available “features”.</a:t>
            </a:r>
          </a:p>
          <a:p>
            <a:pPr marL="228600" indent="-228600"/>
            <a:r>
              <a:rPr lang="en-US" altLang="en-US" dirty="0" smtClean="0"/>
              <a:t>By reading and parsing this XML file one can automatically generate the EPICS database and OPI screens based on the specific features available in that camera.  Small snippet for </a:t>
            </a:r>
            <a:r>
              <a:rPr lang="en-US" altLang="en-US" dirty="0" err="1" smtClean="0"/>
              <a:t>PixelFormat</a:t>
            </a:r>
            <a:r>
              <a:rPr lang="en-US" altLang="en-US" dirty="0" smtClean="0"/>
              <a:t>:</a:t>
            </a:r>
          </a:p>
          <a:p>
            <a:pPr marL="0" indent="0">
              <a:buNone/>
            </a:pPr>
            <a:r>
              <a:rPr lang="en-US" altLang="en-US" sz="1200" b="1" dirty="0" smtClean="0">
                <a:latin typeface="Courier New" panose="02070309020205020404" pitchFamily="49" charset="0"/>
                <a:cs typeface="Courier New" panose="02070309020205020404" pitchFamily="49" charset="0"/>
              </a:rPr>
              <a:t>&lt;</a:t>
            </a:r>
            <a:r>
              <a:rPr lang="en-US" altLang="en-US" sz="1200" b="1" dirty="0">
                <a:latin typeface="Courier New" panose="02070309020205020404" pitchFamily="49" charset="0"/>
                <a:cs typeface="Courier New" panose="02070309020205020404" pitchFamily="49" charset="0"/>
              </a:rPr>
              <a:t>Enumeration Name="</a:t>
            </a:r>
            <a:r>
              <a:rPr lang="en-US" altLang="en-US" sz="1200" b="1" dirty="0" err="1">
                <a:latin typeface="Courier New" panose="02070309020205020404" pitchFamily="49" charset="0"/>
                <a:cs typeface="Courier New" panose="02070309020205020404" pitchFamily="49" charset="0"/>
              </a:rPr>
              <a:t>PixelFormat</a:t>
            </a:r>
            <a:r>
              <a:rPr lang="en-US" altLang="en-US" sz="1200" b="1" dirty="0">
                <a:latin typeface="Courier New" panose="02070309020205020404" pitchFamily="49" charset="0"/>
                <a:cs typeface="Courier New" panose="02070309020205020404" pitchFamily="49" charset="0"/>
              </a:rPr>
              <a:t>" </a:t>
            </a:r>
            <a:r>
              <a:rPr lang="en-US" altLang="en-US" sz="1200" b="1" dirty="0" err="1">
                <a:latin typeface="Courier New" panose="02070309020205020404" pitchFamily="49" charset="0"/>
                <a:cs typeface="Courier New" panose="02070309020205020404" pitchFamily="49" charset="0"/>
              </a:rPr>
              <a:t>NameSpace</a:t>
            </a:r>
            <a:r>
              <a:rPr lang="en-US" altLang="en-US" sz="1200" b="1" dirty="0">
                <a:latin typeface="Courier New" panose="02070309020205020404" pitchFamily="49" charset="0"/>
                <a:cs typeface="Courier New" panose="02070309020205020404" pitchFamily="49" charset="0"/>
              </a:rPr>
              <a:t>="Standard"&gt;</a:t>
            </a:r>
          </a:p>
          <a:p>
            <a:pPr marL="0" indent="0">
              <a:buNone/>
            </a:pPr>
            <a:r>
              <a:rPr lang="en-US" altLang="en-US" sz="1200" b="1" dirty="0" smtClean="0">
                <a:latin typeface="Courier New" panose="02070309020205020404" pitchFamily="49" charset="0"/>
                <a:cs typeface="Courier New" panose="02070309020205020404" pitchFamily="49" charset="0"/>
              </a:rPr>
              <a:t>  &lt;ToolTip&gt;Format </a:t>
            </a:r>
            <a:r>
              <a:rPr lang="en-US" altLang="en-US" sz="1200" b="1" dirty="0">
                <a:latin typeface="Courier New" panose="02070309020205020404" pitchFamily="49" charset="0"/>
                <a:cs typeface="Courier New" panose="02070309020205020404" pitchFamily="49" charset="0"/>
              </a:rPr>
              <a:t>of the pixel data.&lt;/ToolTip&gt;</a:t>
            </a:r>
          </a:p>
          <a:p>
            <a:pPr marL="0" indent="0">
              <a:buNone/>
            </a:pPr>
            <a:r>
              <a:rPr lang="en-US" altLang="en-US" sz="1200" b="1" dirty="0" smtClean="0">
                <a:latin typeface="Courier New" panose="02070309020205020404" pitchFamily="49" charset="0"/>
                <a:cs typeface="Courier New" panose="02070309020205020404" pitchFamily="49" charset="0"/>
              </a:rPr>
              <a:t>  &lt;Description&gt;Format </a:t>
            </a:r>
            <a:r>
              <a:rPr lang="en-US" altLang="en-US" sz="1200" b="1" dirty="0">
                <a:latin typeface="Courier New" panose="02070309020205020404" pitchFamily="49" charset="0"/>
                <a:cs typeface="Courier New" panose="02070309020205020404" pitchFamily="49" charset="0"/>
              </a:rPr>
              <a:t>of the pixel data.&lt;/Description&gt;</a:t>
            </a:r>
          </a:p>
          <a:p>
            <a:pPr marL="0" indent="0">
              <a:buNone/>
            </a:pPr>
            <a:r>
              <a:rPr lang="en-US" altLang="en-US" sz="1200" b="1" dirty="0" smtClean="0">
                <a:latin typeface="Courier New" panose="02070309020205020404" pitchFamily="49" charset="0"/>
                <a:cs typeface="Courier New" panose="02070309020205020404" pitchFamily="49" charset="0"/>
              </a:rPr>
              <a:t>  &lt;</a:t>
            </a:r>
            <a:r>
              <a:rPr lang="en-US" altLang="en-US" sz="1200" b="1" dirty="0" err="1" smtClean="0">
                <a:latin typeface="Courier New" panose="02070309020205020404" pitchFamily="49" charset="0"/>
                <a:cs typeface="Courier New" panose="02070309020205020404" pitchFamily="49" charset="0"/>
              </a:rPr>
              <a:t>DisplayName</a:t>
            </a:r>
            <a:r>
              <a:rPr lang="en-US" altLang="en-US" sz="1200" b="1" dirty="0" smtClean="0">
                <a:latin typeface="Courier New" panose="02070309020205020404" pitchFamily="49" charset="0"/>
                <a:cs typeface="Courier New" panose="02070309020205020404" pitchFamily="49" charset="0"/>
              </a:rPr>
              <a:t>&gt;Pixel </a:t>
            </a:r>
            <a:r>
              <a:rPr lang="en-US" altLang="en-US" sz="1200" b="1" dirty="0">
                <a:latin typeface="Courier New" panose="02070309020205020404" pitchFamily="49" charset="0"/>
                <a:cs typeface="Courier New" panose="02070309020205020404" pitchFamily="49" charset="0"/>
              </a:rPr>
              <a:t>Format&lt;/</a:t>
            </a:r>
            <a:r>
              <a:rPr lang="en-US" altLang="en-US" sz="1200" b="1" dirty="0" err="1">
                <a:latin typeface="Courier New" panose="02070309020205020404" pitchFamily="49" charset="0"/>
                <a:cs typeface="Courier New" panose="02070309020205020404" pitchFamily="49" charset="0"/>
              </a:rPr>
              <a:t>DisplayName</a:t>
            </a:r>
            <a:r>
              <a:rPr lang="en-US" altLang="en-US" sz="1200" b="1" dirty="0">
                <a:latin typeface="Courier New" panose="02070309020205020404" pitchFamily="49" charset="0"/>
                <a:cs typeface="Courier New" panose="02070309020205020404" pitchFamily="49" charset="0"/>
              </a:rPr>
              <a:t>&gt;</a:t>
            </a:r>
          </a:p>
          <a:p>
            <a:pPr marL="0" indent="0">
              <a:buNone/>
            </a:pPr>
            <a:r>
              <a:rPr lang="en-US" altLang="en-US" sz="1200" b="1" dirty="0" smtClean="0">
                <a:latin typeface="Courier New" panose="02070309020205020404" pitchFamily="49" charset="0"/>
                <a:cs typeface="Courier New" panose="02070309020205020404" pitchFamily="49" charset="0"/>
              </a:rPr>
              <a:t>  &lt;Visibility&gt; Beginner</a:t>
            </a:r>
            <a:r>
              <a:rPr lang="en-US" altLang="en-US" sz="1200" b="1" dirty="0">
                <a:latin typeface="Courier New" panose="02070309020205020404" pitchFamily="49" charset="0"/>
                <a:cs typeface="Courier New" panose="02070309020205020404" pitchFamily="49" charset="0"/>
              </a:rPr>
              <a:t>&lt;/Visibility&gt;</a:t>
            </a:r>
          </a:p>
          <a:p>
            <a:pPr marL="0" indent="0">
              <a:buNone/>
            </a:pPr>
            <a:r>
              <a:rPr lang="en-US" altLang="en-US" sz="1200" b="1" dirty="0" smtClean="0">
                <a:latin typeface="Courier New" panose="02070309020205020404" pitchFamily="49" charset="0"/>
                <a:cs typeface="Courier New" panose="02070309020205020404" pitchFamily="49" charset="0"/>
              </a:rPr>
              <a:t>  &lt;</a:t>
            </a:r>
            <a:r>
              <a:rPr lang="en-US" altLang="en-US" sz="1200" b="1" dirty="0" err="1" smtClean="0">
                <a:latin typeface="Courier New" panose="02070309020205020404" pitchFamily="49" charset="0"/>
                <a:cs typeface="Courier New" panose="02070309020205020404" pitchFamily="49" charset="0"/>
              </a:rPr>
              <a:t>pIsLocked</a:t>
            </a:r>
            <a:r>
              <a:rPr lang="en-US" altLang="en-US" sz="1200" b="1" dirty="0" smtClean="0">
                <a:latin typeface="Courier New" panose="02070309020205020404" pitchFamily="49" charset="0"/>
                <a:cs typeface="Courier New" panose="02070309020205020404" pitchFamily="49" charset="0"/>
              </a:rPr>
              <a:t>&gt;</a:t>
            </a:r>
            <a:r>
              <a:rPr lang="en-US" altLang="en-US" sz="1200" b="1" dirty="0" err="1" smtClean="0">
                <a:latin typeface="Courier New" panose="02070309020205020404" pitchFamily="49" charset="0"/>
                <a:cs typeface="Courier New" panose="02070309020205020404" pitchFamily="49" charset="0"/>
              </a:rPr>
              <a:t>TLParamsLocked</a:t>
            </a:r>
            <a:r>
              <a:rPr lang="en-US" altLang="en-US" sz="1200" b="1" dirty="0">
                <a:latin typeface="Courier New" panose="02070309020205020404" pitchFamily="49" charset="0"/>
                <a:cs typeface="Courier New" panose="02070309020205020404" pitchFamily="49" charset="0"/>
              </a:rPr>
              <a:t>&lt;/</a:t>
            </a:r>
            <a:r>
              <a:rPr lang="en-US" altLang="en-US" sz="1200" b="1" dirty="0" err="1">
                <a:latin typeface="Courier New" panose="02070309020205020404" pitchFamily="49" charset="0"/>
                <a:cs typeface="Courier New" panose="02070309020205020404" pitchFamily="49" charset="0"/>
              </a:rPr>
              <a:t>pIsLocked</a:t>
            </a:r>
            <a:r>
              <a:rPr lang="en-US" altLang="en-US" sz="1200" b="1" dirty="0">
                <a:latin typeface="Courier New" panose="02070309020205020404" pitchFamily="49" charset="0"/>
                <a:cs typeface="Courier New" panose="02070309020205020404" pitchFamily="49" charset="0"/>
              </a:rPr>
              <a:t>&gt;</a:t>
            </a:r>
          </a:p>
          <a:p>
            <a:pPr marL="0" indent="0">
              <a:buNone/>
            </a:pPr>
            <a:r>
              <a:rPr lang="en-US" altLang="en-US" sz="1200" b="1" dirty="0" smtClean="0">
                <a:latin typeface="Courier New" panose="02070309020205020404" pitchFamily="49" charset="0"/>
                <a:cs typeface="Courier New" panose="02070309020205020404" pitchFamily="49" charset="0"/>
              </a:rPr>
              <a:t>  &lt;</a:t>
            </a:r>
            <a:r>
              <a:rPr lang="en-US" altLang="en-US" sz="1200" b="1" dirty="0" err="1" smtClean="0">
                <a:latin typeface="Courier New" panose="02070309020205020404" pitchFamily="49" charset="0"/>
                <a:cs typeface="Courier New" panose="02070309020205020404" pitchFamily="49" charset="0"/>
              </a:rPr>
              <a:t>ImposedAccessMode</a:t>
            </a:r>
            <a:r>
              <a:rPr lang="en-US" altLang="en-US" sz="1200" b="1" dirty="0" smtClean="0">
                <a:latin typeface="Courier New" panose="02070309020205020404" pitchFamily="49" charset="0"/>
                <a:cs typeface="Courier New" panose="02070309020205020404" pitchFamily="49" charset="0"/>
              </a:rPr>
              <a:t>&gt;RW</a:t>
            </a:r>
            <a:r>
              <a:rPr lang="en-US" altLang="en-US" sz="1200" b="1" dirty="0">
                <a:latin typeface="Courier New" panose="02070309020205020404" pitchFamily="49" charset="0"/>
                <a:cs typeface="Courier New" panose="02070309020205020404" pitchFamily="49" charset="0"/>
              </a:rPr>
              <a:t>&lt;/</a:t>
            </a:r>
            <a:r>
              <a:rPr lang="en-US" altLang="en-US" sz="1200" b="1" dirty="0" err="1">
                <a:latin typeface="Courier New" panose="02070309020205020404" pitchFamily="49" charset="0"/>
                <a:cs typeface="Courier New" panose="02070309020205020404" pitchFamily="49" charset="0"/>
              </a:rPr>
              <a:t>ImposedAccessMode</a:t>
            </a:r>
            <a:r>
              <a:rPr lang="en-US" altLang="en-US" sz="1200" b="1" dirty="0">
                <a:latin typeface="Courier New" panose="02070309020205020404" pitchFamily="49" charset="0"/>
                <a:cs typeface="Courier New" panose="02070309020205020404" pitchFamily="49" charset="0"/>
              </a:rPr>
              <a:t>&gt;</a:t>
            </a:r>
          </a:p>
          <a:p>
            <a:pPr marL="0" indent="0">
              <a:buNone/>
            </a:pPr>
            <a:r>
              <a:rPr lang="en-US" altLang="en-US" sz="1200" b="1" dirty="0" smtClean="0">
                <a:latin typeface="Courier New" panose="02070309020205020404" pitchFamily="49" charset="0"/>
                <a:cs typeface="Courier New" panose="02070309020205020404" pitchFamily="49" charset="0"/>
              </a:rPr>
              <a:t>  &lt;</a:t>
            </a:r>
            <a:r>
              <a:rPr lang="en-US" altLang="en-US" sz="1200" b="1" dirty="0" err="1">
                <a:latin typeface="Courier New" panose="02070309020205020404" pitchFamily="49" charset="0"/>
                <a:cs typeface="Courier New" panose="02070309020205020404" pitchFamily="49" charset="0"/>
              </a:rPr>
              <a:t>EnumEntry</a:t>
            </a:r>
            <a:r>
              <a:rPr lang="en-US" altLang="en-US" sz="1200" b="1" dirty="0">
                <a:latin typeface="Courier New" panose="02070309020205020404" pitchFamily="49" charset="0"/>
                <a:cs typeface="Courier New" panose="02070309020205020404" pitchFamily="49" charset="0"/>
              </a:rPr>
              <a:t> Name="Mono8" </a:t>
            </a:r>
            <a:r>
              <a:rPr lang="en-US" altLang="en-US" sz="1200" b="1" dirty="0" err="1">
                <a:latin typeface="Courier New" panose="02070309020205020404" pitchFamily="49" charset="0"/>
                <a:cs typeface="Courier New" panose="02070309020205020404" pitchFamily="49" charset="0"/>
              </a:rPr>
              <a:t>NameSpace</a:t>
            </a:r>
            <a:r>
              <a:rPr lang="en-US" altLang="en-US" sz="1200" b="1" dirty="0">
                <a:latin typeface="Courier New" panose="02070309020205020404" pitchFamily="49" charset="0"/>
                <a:cs typeface="Courier New" panose="02070309020205020404" pitchFamily="49" charset="0"/>
              </a:rPr>
              <a:t>="Standard"&gt;</a:t>
            </a:r>
          </a:p>
          <a:p>
            <a:pPr marL="0" indent="0">
              <a:buNone/>
            </a:pPr>
            <a:r>
              <a:rPr lang="en-US" altLang="en-US" sz="1200" b="1" dirty="0" smtClean="0">
                <a:latin typeface="Courier New" panose="02070309020205020404" pitchFamily="49" charset="0"/>
                <a:cs typeface="Courier New" panose="02070309020205020404" pitchFamily="49" charset="0"/>
              </a:rPr>
              <a:t>    &lt;ToolTip&gt;Pixel </a:t>
            </a:r>
            <a:r>
              <a:rPr lang="en-US" altLang="en-US" sz="1200" b="1" dirty="0">
                <a:latin typeface="Courier New" panose="02070309020205020404" pitchFamily="49" charset="0"/>
                <a:cs typeface="Courier New" panose="02070309020205020404" pitchFamily="49" charset="0"/>
              </a:rPr>
              <a:t>format set to Mono 8.&lt;/ToolTip&gt;</a:t>
            </a:r>
          </a:p>
          <a:p>
            <a:pPr marL="0" indent="0">
              <a:buNone/>
            </a:pPr>
            <a:r>
              <a:rPr lang="en-US" altLang="en-US" sz="1200" b="1" dirty="0" smtClean="0">
                <a:latin typeface="Courier New" panose="02070309020205020404" pitchFamily="49" charset="0"/>
                <a:cs typeface="Courier New" panose="02070309020205020404" pitchFamily="49" charset="0"/>
              </a:rPr>
              <a:t>    &lt;Description&gt;Pixel </a:t>
            </a:r>
            <a:r>
              <a:rPr lang="en-US" altLang="en-US" sz="1200" b="1" dirty="0">
                <a:latin typeface="Courier New" panose="02070309020205020404" pitchFamily="49" charset="0"/>
                <a:cs typeface="Courier New" panose="02070309020205020404" pitchFamily="49" charset="0"/>
              </a:rPr>
              <a:t>format set to Mono 8.&lt;/Description&gt;</a:t>
            </a:r>
          </a:p>
          <a:p>
            <a:pPr marL="0" indent="0">
              <a:buNone/>
            </a:pPr>
            <a:r>
              <a:rPr lang="en-US" altLang="en-US" sz="1200" b="1" dirty="0" smtClean="0">
                <a:latin typeface="Courier New" panose="02070309020205020404" pitchFamily="49" charset="0"/>
                <a:cs typeface="Courier New" panose="02070309020205020404" pitchFamily="49" charset="0"/>
              </a:rPr>
              <a:t>    &lt;</a:t>
            </a:r>
            <a:r>
              <a:rPr lang="en-US" altLang="en-US" sz="1200" b="1" dirty="0" err="1" smtClean="0">
                <a:latin typeface="Courier New" panose="02070309020205020404" pitchFamily="49" charset="0"/>
                <a:cs typeface="Courier New" panose="02070309020205020404" pitchFamily="49" charset="0"/>
              </a:rPr>
              <a:t>DisplayName</a:t>
            </a:r>
            <a:r>
              <a:rPr lang="en-US" altLang="en-US" sz="1200" b="1" dirty="0" smtClean="0">
                <a:latin typeface="Courier New" panose="02070309020205020404" pitchFamily="49" charset="0"/>
                <a:cs typeface="Courier New" panose="02070309020205020404" pitchFamily="49" charset="0"/>
              </a:rPr>
              <a:t>&gt;Mono </a:t>
            </a:r>
            <a:r>
              <a:rPr lang="en-US" altLang="en-US" sz="1200" b="1" dirty="0">
                <a:latin typeface="Courier New" panose="02070309020205020404" pitchFamily="49" charset="0"/>
                <a:cs typeface="Courier New" panose="02070309020205020404" pitchFamily="49" charset="0"/>
              </a:rPr>
              <a:t>8&lt;/</a:t>
            </a:r>
            <a:r>
              <a:rPr lang="en-US" altLang="en-US" sz="1200" b="1" dirty="0" err="1">
                <a:latin typeface="Courier New" panose="02070309020205020404" pitchFamily="49" charset="0"/>
                <a:cs typeface="Courier New" panose="02070309020205020404" pitchFamily="49" charset="0"/>
              </a:rPr>
              <a:t>DisplayName</a:t>
            </a:r>
            <a:r>
              <a:rPr lang="en-US" altLang="en-US" sz="1200" b="1" dirty="0">
                <a:latin typeface="Courier New" panose="02070309020205020404" pitchFamily="49" charset="0"/>
                <a:cs typeface="Courier New" panose="02070309020205020404" pitchFamily="49" charset="0"/>
              </a:rPr>
              <a:t>&gt;</a:t>
            </a:r>
          </a:p>
          <a:p>
            <a:pPr marL="0" indent="0">
              <a:buNone/>
            </a:pPr>
            <a:r>
              <a:rPr lang="en-US" altLang="en-US" sz="1200" b="1" dirty="0" smtClean="0">
                <a:latin typeface="Courier New" panose="02070309020205020404" pitchFamily="49" charset="0"/>
                <a:cs typeface="Courier New" panose="02070309020205020404" pitchFamily="49" charset="0"/>
              </a:rPr>
              <a:t>    &lt;</a:t>
            </a:r>
            <a:r>
              <a:rPr lang="en-US" altLang="en-US" sz="1200" b="1" dirty="0" err="1" smtClean="0">
                <a:latin typeface="Courier New" panose="02070309020205020404" pitchFamily="49" charset="0"/>
                <a:cs typeface="Courier New" panose="02070309020205020404" pitchFamily="49" charset="0"/>
              </a:rPr>
              <a:t>pIsImplemented</a:t>
            </a:r>
            <a:r>
              <a:rPr lang="en-US" altLang="en-US" sz="1200" b="1" dirty="0" smtClean="0">
                <a:latin typeface="Courier New" panose="02070309020205020404" pitchFamily="49" charset="0"/>
                <a:cs typeface="Courier New" panose="02070309020205020404" pitchFamily="49" charset="0"/>
              </a:rPr>
              <a:t>&gt;Mono8Inq_Reg</a:t>
            </a:r>
            <a:r>
              <a:rPr lang="en-US" altLang="en-US" sz="1200" b="1" dirty="0">
                <a:latin typeface="Courier New" panose="02070309020205020404" pitchFamily="49" charset="0"/>
                <a:cs typeface="Courier New" panose="02070309020205020404" pitchFamily="49" charset="0"/>
              </a:rPr>
              <a:t>&lt;/</a:t>
            </a:r>
            <a:r>
              <a:rPr lang="en-US" altLang="en-US" sz="1200" b="1" dirty="0" err="1">
                <a:latin typeface="Courier New" panose="02070309020205020404" pitchFamily="49" charset="0"/>
                <a:cs typeface="Courier New" panose="02070309020205020404" pitchFamily="49" charset="0"/>
              </a:rPr>
              <a:t>pIsImplemented</a:t>
            </a:r>
            <a:r>
              <a:rPr lang="en-US" altLang="en-US" sz="1200" b="1" dirty="0">
                <a:latin typeface="Courier New" panose="02070309020205020404" pitchFamily="49" charset="0"/>
                <a:cs typeface="Courier New" panose="02070309020205020404" pitchFamily="49" charset="0"/>
              </a:rPr>
              <a:t>&gt;</a:t>
            </a:r>
          </a:p>
          <a:p>
            <a:pPr marL="0" indent="0">
              <a:buNone/>
            </a:pPr>
            <a:r>
              <a:rPr lang="en-US" altLang="en-US" sz="1200" b="1" dirty="0" smtClean="0">
                <a:latin typeface="Courier New" panose="02070309020205020404" pitchFamily="49" charset="0"/>
                <a:cs typeface="Courier New" panose="02070309020205020404" pitchFamily="49" charset="0"/>
              </a:rPr>
              <a:t>    &lt;Value&gt;0x01080001</a:t>
            </a:r>
            <a:r>
              <a:rPr lang="en-US" altLang="en-US" sz="1200" b="1" dirty="0">
                <a:latin typeface="Courier New" panose="02070309020205020404" pitchFamily="49" charset="0"/>
                <a:cs typeface="Courier New" panose="02070309020205020404" pitchFamily="49" charset="0"/>
              </a:rPr>
              <a:t>&lt;/Value&gt;</a:t>
            </a:r>
          </a:p>
          <a:p>
            <a:pPr marL="0" indent="0">
              <a:buNone/>
            </a:pPr>
            <a:r>
              <a:rPr lang="en-US" altLang="en-US" sz="1200" b="1" dirty="0" smtClean="0">
                <a:latin typeface="Courier New" panose="02070309020205020404" pitchFamily="49" charset="0"/>
                <a:cs typeface="Courier New" panose="02070309020205020404" pitchFamily="49" charset="0"/>
              </a:rPr>
              <a:t>  &lt;/</a:t>
            </a:r>
            <a:r>
              <a:rPr lang="en-US" altLang="en-US" sz="1200" b="1" dirty="0" err="1">
                <a:latin typeface="Courier New" panose="02070309020205020404" pitchFamily="49" charset="0"/>
                <a:cs typeface="Courier New" panose="02070309020205020404" pitchFamily="49" charset="0"/>
              </a:rPr>
              <a:t>EnumEntry</a:t>
            </a:r>
            <a:r>
              <a:rPr lang="en-US" altLang="en-US" sz="1200" b="1" dirty="0">
                <a:latin typeface="Courier New" panose="02070309020205020404" pitchFamily="49" charset="0"/>
                <a:cs typeface="Courier New" panose="02070309020205020404" pitchFamily="49" charset="0"/>
              </a:rPr>
              <a:t>&gt;</a:t>
            </a:r>
          </a:p>
          <a:p>
            <a:pPr marL="0" indent="0">
              <a:buNone/>
            </a:pPr>
            <a:r>
              <a:rPr lang="en-US" altLang="en-US" sz="1200" b="1" dirty="0" smtClean="0">
                <a:latin typeface="Courier New" panose="02070309020205020404" pitchFamily="49" charset="0"/>
                <a:cs typeface="Courier New" panose="02070309020205020404" pitchFamily="49" charset="0"/>
              </a:rPr>
              <a:t>  </a:t>
            </a:r>
            <a:endParaRPr lang="en-US" altLang="en-US" sz="1200" b="1" dirty="0">
              <a:latin typeface="Courier New" panose="02070309020205020404" pitchFamily="49" charset="0"/>
              <a:cs typeface="Courier New" panose="02070309020205020404" pitchFamily="49" charset="0"/>
            </a:endParaRPr>
          </a:p>
        </p:txBody>
      </p:sp>
      <p:sp>
        <p:nvSpPr>
          <p:cNvPr id="3075" name="Rectangle 3"/>
          <p:cNvSpPr>
            <a:spLocks noGrp="1" noChangeArrowheads="1"/>
          </p:cNvSpPr>
          <p:nvPr>
            <p:ph type="title"/>
          </p:nvPr>
        </p:nvSpPr>
        <p:spPr>
          <a:xfrm>
            <a:off x="685800" y="152400"/>
            <a:ext cx="7772400" cy="1143000"/>
          </a:xfrm>
        </p:spPr>
        <p:txBody>
          <a:bodyPr/>
          <a:lstStyle/>
          <a:p>
            <a:r>
              <a:rPr lang="en-US" altLang="en-US" sz="4000" b="1" dirty="0" smtClean="0">
                <a:solidFill>
                  <a:srgbClr val="0066FF"/>
                </a:solidFill>
              </a:rPr>
              <a:t>GenICam XML Files</a:t>
            </a:r>
          </a:p>
        </p:txBody>
      </p:sp>
    </p:spTree>
    <p:extLst>
      <p:ext uri="{BB962C8B-B14F-4D97-AF65-F5344CB8AC3E}">
        <p14:creationId xmlns:p14="http://schemas.microsoft.com/office/powerpoint/2010/main" val="229223081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body" idx="1"/>
          </p:nvPr>
        </p:nvSpPr>
        <p:spPr>
          <a:xfrm>
            <a:off x="228600" y="1143000"/>
            <a:ext cx="8610600" cy="5105400"/>
          </a:xfrm>
        </p:spPr>
        <p:txBody>
          <a:bodyPr/>
          <a:lstStyle/>
          <a:p>
            <a:pPr marL="228600" indent="-228600"/>
            <a:r>
              <a:rPr lang="en-US" altLang="en-US" dirty="0" err="1" smtClean="0"/>
              <a:t>GenICam</a:t>
            </a:r>
            <a:r>
              <a:rPr lang="en-US" altLang="en-US" dirty="0" smtClean="0"/>
              <a:t> is not open source</a:t>
            </a:r>
          </a:p>
          <a:p>
            <a:pPr marL="228600" indent="-228600"/>
            <a:r>
              <a:rPr lang="en-US" altLang="en-US" dirty="0" smtClean="0"/>
              <a:t>There is a reference implementation of the GenICam API, but it cannot be released publicly</a:t>
            </a:r>
          </a:p>
          <a:p>
            <a:pPr marL="628650" lvl="1" indent="-228600"/>
            <a:r>
              <a:rPr lang="en-US" altLang="en-US" dirty="0" smtClean="0"/>
              <a:t>This is a pain, but we need to live with it</a:t>
            </a:r>
          </a:p>
          <a:p>
            <a:pPr marL="228600" indent="-228600"/>
            <a:r>
              <a:rPr lang="en-US" altLang="en-US" dirty="0" err="1"/>
              <a:t>a</a:t>
            </a:r>
            <a:r>
              <a:rPr lang="en-US" altLang="en-US" dirty="0" err="1" smtClean="0"/>
              <a:t>ravis</a:t>
            </a:r>
            <a:r>
              <a:rPr lang="en-US" altLang="en-US" dirty="0" smtClean="0"/>
              <a:t> is an open-source toolkit based on reverse-engineering the GenICam specifications and protocols.</a:t>
            </a:r>
          </a:p>
          <a:p>
            <a:pPr marL="628650" lvl="1" indent="-228600"/>
            <a:r>
              <a:rPr lang="en-US" altLang="en-US" dirty="0" smtClean="0"/>
              <a:t>Linux-only, based on glib</a:t>
            </a:r>
          </a:p>
          <a:p>
            <a:pPr marL="228600" indent="-228600"/>
            <a:r>
              <a:rPr lang="en-US" altLang="en-US" dirty="0" smtClean="0"/>
              <a:t>There is an older </a:t>
            </a:r>
            <a:r>
              <a:rPr lang="en-US" altLang="en-US" dirty="0" err="1" smtClean="0"/>
              <a:t>areaDetector</a:t>
            </a:r>
            <a:r>
              <a:rPr lang="en-US" altLang="en-US" dirty="0" smtClean="0"/>
              <a:t> driver, </a:t>
            </a:r>
            <a:r>
              <a:rPr lang="en-US" altLang="en-US" dirty="0" err="1" smtClean="0"/>
              <a:t>aravisGigE</a:t>
            </a:r>
            <a:r>
              <a:rPr lang="en-US" altLang="en-US" dirty="0" smtClean="0"/>
              <a:t> based on </a:t>
            </a:r>
            <a:r>
              <a:rPr lang="en-US" altLang="en-US" dirty="0" err="1" smtClean="0"/>
              <a:t>aravis</a:t>
            </a:r>
            <a:endParaRPr lang="en-US" altLang="en-US" dirty="0" smtClean="0"/>
          </a:p>
          <a:p>
            <a:pPr marL="400050" lvl="1" indent="0">
              <a:buNone/>
            </a:pPr>
            <a:r>
              <a:rPr lang="en-US" sz="2400" dirty="0">
                <a:solidFill>
                  <a:srgbClr val="0066FF"/>
                </a:solidFill>
              </a:rPr>
              <a:t>https://</a:t>
            </a:r>
            <a:r>
              <a:rPr lang="en-US" sz="2400" dirty="0" smtClean="0">
                <a:solidFill>
                  <a:srgbClr val="0066FF"/>
                </a:solidFill>
              </a:rPr>
              <a:t>github.com/AravisProject/aravis</a:t>
            </a:r>
          </a:p>
          <a:p>
            <a:r>
              <a:rPr lang="en-US" altLang="en-US" dirty="0" err="1"/>
              <a:t>a</a:t>
            </a:r>
            <a:r>
              <a:rPr lang="en-US" altLang="en-US" dirty="0" err="1" smtClean="0"/>
              <a:t>ravis</a:t>
            </a:r>
            <a:r>
              <a:rPr lang="en-US" altLang="en-US" dirty="0" smtClean="0"/>
              <a:t> previously supported only GigE, but now also supports USB3</a:t>
            </a:r>
          </a:p>
          <a:p>
            <a:pPr lvl="1"/>
            <a:r>
              <a:rPr lang="en-US" altLang="en-US" dirty="0" smtClean="0"/>
              <a:t>I have modified </a:t>
            </a:r>
            <a:r>
              <a:rPr lang="en-US" altLang="en-US" dirty="0" err="1" smtClean="0"/>
              <a:t>areaDetector</a:t>
            </a:r>
            <a:r>
              <a:rPr lang="en-US" altLang="en-US" dirty="0" smtClean="0"/>
              <a:t>/</a:t>
            </a:r>
            <a:r>
              <a:rPr lang="en-US" altLang="en-US" dirty="0" err="1" smtClean="0"/>
              <a:t>aravisGigE</a:t>
            </a:r>
            <a:r>
              <a:rPr lang="en-US" altLang="en-US" dirty="0" smtClean="0"/>
              <a:t> to also support USB3</a:t>
            </a:r>
            <a:endParaRPr lang="en-US" altLang="en-US" sz="1600" dirty="0" smtClean="0"/>
          </a:p>
        </p:txBody>
      </p:sp>
      <p:sp>
        <p:nvSpPr>
          <p:cNvPr id="3075" name="Rectangle 3"/>
          <p:cNvSpPr>
            <a:spLocks noGrp="1" noChangeArrowheads="1"/>
          </p:cNvSpPr>
          <p:nvPr>
            <p:ph type="title"/>
          </p:nvPr>
        </p:nvSpPr>
        <p:spPr>
          <a:xfrm>
            <a:off x="685800" y="152400"/>
            <a:ext cx="7772400" cy="1143000"/>
          </a:xfrm>
        </p:spPr>
        <p:txBody>
          <a:bodyPr/>
          <a:lstStyle/>
          <a:p>
            <a:r>
              <a:rPr lang="en-US" altLang="en-US" sz="4000" b="1" dirty="0" smtClean="0">
                <a:solidFill>
                  <a:srgbClr val="0066FF"/>
                </a:solidFill>
              </a:rPr>
              <a:t>GenICam and </a:t>
            </a:r>
            <a:r>
              <a:rPr lang="en-US" altLang="en-US" sz="4000" b="1" dirty="0" err="1" smtClean="0">
                <a:solidFill>
                  <a:srgbClr val="0066FF"/>
                </a:solidFill>
              </a:rPr>
              <a:t>aravis</a:t>
            </a:r>
            <a:endParaRPr lang="en-US" altLang="en-US" sz="4000" b="1" dirty="0" smtClean="0">
              <a:solidFill>
                <a:srgbClr val="0066FF"/>
              </a:solidFill>
            </a:endParaRPr>
          </a:p>
        </p:txBody>
      </p:sp>
    </p:spTree>
    <p:extLst>
      <p:ext uri="{BB962C8B-B14F-4D97-AF65-F5344CB8AC3E}">
        <p14:creationId xmlns:p14="http://schemas.microsoft.com/office/powerpoint/2010/main" val="316378092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body" idx="1"/>
          </p:nvPr>
        </p:nvSpPr>
        <p:spPr>
          <a:xfrm>
            <a:off x="457200" y="838200"/>
            <a:ext cx="8229600" cy="2209800"/>
          </a:xfrm>
        </p:spPr>
        <p:txBody>
          <a:bodyPr/>
          <a:lstStyle/>
          <a:p>
            <a:pPr marL="228600" indent="-228600"/>
            <a:r>
              <a:rPr lang="en-US" altLang="en-US" dirty="0" smtClean="0"/>
              <a:t>Vendor APIs for </a:t>
            </a:r>
            <a:r>
              <a:rPr lang="en-US" altLang="en-US" dirty="0" err="1" smtClean="0"/>
              <a:t>GenICam</a:t>
            </a:r>
            <a:r>
              <a:rPr lang="en-US" altLang="en-US" dirty="0" smtClean="0"/>
              <a:t> cameras are very similar, and programming straight to them results in lots of redundant code.</a:t>
            </a:r>
          </a:p>
          <a:p>
            <a:pPr marL="228600" indent="-228600"/>
            <a:r>
              <a:rPr lang="en-US" altLang="en-US" dirty="0" smtClean="0"/>
              <a:t>Instead create a new </a:t>
            </a:r>
            <a:r>
              <a:rPr lang="en-US" altLang="en-US" dirty="0" err="1" smtClean="0"/>
              <a:t>areaDetector</a:t>
            </a:r>
            <a:r>
              <a:rPr lang="en-US" altLang="en-US" dirty="0" smtClean="0"/>
              <a:t> </a:t>
            </a:r>
            <a:r>
              <a:rPr lang="en-US" altLang="en-US" dirty="0" smtClean="0"/>
              <a:t>base class to support any GenICam camera</a:t>
            </a:r>
          </a:p>
          <a:p>
            <a:pPr marL="228600" indent="-228600"/>
            <a:r>
              <a:rPr lang="en-US" altLang="en-US" dirty="0" smtClean="0"/>
              <a:t>Much of the generic code is in this layer</a:t>
            </a:r>
          </a:p>
          <a:p>
            <a:pPr marL="628650" lvl="1" indent="-228600"/>
            <a:r>
              <a:rPr lang="en-US" altLang="en-US" dirty="0" smtClean="0"/>
              <a:t>Implements code to get and set GenICam features</a:t>
            </a:r>
          </a:p>
          <a:p>
            <a:pPr marL="228600" indent="-228600"/>
            <a:r>
              <a:rPr lang="en-US" altLang="en-US" dirty="0" smtClean="0"/>
              <a:t>Creates </a:t>
            </a:r>
            <a:r>
              <a:rPr lang="en-US" altLang="en-US" dirty="0"/>
              <a:t>the </a:t>
            </a:r>
            <a:r>
              <a:rPr lang="en-US" altLang="en-US" dirty="0" err="1"/>
              <a:t>areaDetector</a:t>
            </a:r>
            <a:r>
              <a:rPr lang="en-US" altLang="en-US" dirty="0"/>
              <a:t> parameter library dynamically at </a:t>
            </a:r>
            <a:r>
              <a:rPr lang="en-US" altLang="en-US" dirty="0" err="1"/>
              <a:t>iocInit</a:t>
            </a:r>
            <a:r>
              <a:rPr lang="en-US" altLang="en-US" dirty="0"/>
              <a:t> from the </a:t>
            </a:r>
            <a:r>
              <a:rPr lang="en-US" altLang="en-US" dirty="0" err="1"/>
              <a:t>drvUser</a:t>
            </a:r>
            <a:r>
              <a:rPr lang="en-US" altLang="en-US" dirty="0"/>
              <a:t> fields passed by each record. </a:t>
            </a:r>
            <a:endParaRPr lang="en-US" altLang="en-US" dirty="0" smtClean="0"/>
          </a:p>
        </p:txBody>
      </p:sp>
      <p:sp>
        <p:nvSpPr>
          <p:cNvPr id="3075" name="Rectangle 3"/>
          <p:cNvSpPr>
            <a:spLocks noGrp="1" noChangeArrowheads="1"/>
          </p:cNvSpPr>
          <p:nvPr>
            <p:ph type="title"/>
          </p:nvPr>
        </p:nvSpPr>
        <p:spPr>
          <a:xfrm>
            <a:off x="609600" y="152400"/>
            <a:ext cx="7772400" cy="533400"/>
          </a:xfrm>
        </p:spPr>
        <p:txBody>
          <a:bodyPr/>
          <a:lstStyle/>
          <a:p>
            <a:r>
              <a:rPr lang="en-US" altLang="en-US" b="1" dirty="0" err="1" smtClean="0">
                <a:solidFill>
                  <a:srgbClr val="0066FF"/>
                </a:solidFill>
              </a:rPr>
              <a:t>ADGenICam</a:t>
            </a:r>
            <a:endParaRPr lang="en-US" altLang="en-US" b="1" dirty="0" smtClean="0">
              <a:solidFill>
                <a:srgbClr val="0066FF"/>
              </a:solidFill>
            </a:endParaRPr>
          </a:p>
        </p:txBody>
      </p:sp>
    </p:spTree>
    <p:extLst>
      <p:ext uri="{BB962C8B-B14F-4D97-AF65-F5344CB8AC3E}">
        <p14:creationId xmlns:p14="http://schemas.microsoft.com/office/powerpoint/2010/main" val="2586605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body" idx="1"/>
          </p:nvPr>
        </p:nvSpPr>
        <p:spPr>
          <a:xfrm>
            <a:off x="457200" y="685800"/>
            <a:ext cx="8229600" cy="4419600"/>
          </a:xfrm>
        </p:spPr>
        <p:txBody>
          <a:bodyPr/>
          <a:lstStyle/>
          <a:p>
            <a:pPr marL="228600" indent="-228600"/>
            <a:r>
              <a:rPr lang="en-US" altLang="en-US" sz="2000" dirty="0" smtClean="0"/>
              <a:t>Derived classes for real drivers</a:t>
            </a:r>
          </a:p>
          <a:p>
            <a:pPr marL="628650" lvl="1" indent="-228600"/>
            <a:r>
              <a:rPr lang="en-US" altLang="en-US" sz="1800" dirty="0" smtClean="0"/>
              <a:t>Implement the code to read and write features to the device</a:t>
            </a:r>
          </a:p>
          <a:p>
            <a:pPr marL="628650" lvl="1" indent="-228600"/>
            <a:r>
              <a:rPr lang="en-US" altLang="en-US" sz="1800" dirty="0" smtClean="0"/>
              <a:t>Implement the code to stream the images from the device</a:t>
            </a:r>
          </a:p>
          <a:p>
            <a:pPr marL="228600" indent="-228600"/>
            <a:r>
              <a:rPr lang="en-US" altLang="en-US" sz="2000" dirty="0" err="1" smtClean="0"/>
              <a:t>ADAravis</a:t>
            </a:r>
            <a:endParaRPr lang="en-US" altLang="en-US" sz="2000" dirty="0"/>
          </a:p>
          <a:p>
            <a:pPr marL="628650" lvl="1" indent="-228600"/>
            <a:r>
              <a:rPr lang="en-US" altLang="en-US" sz="1800" dirty="0" smtClean="0"/>
              <a:t>Uses </a:t>
            </a:r>
            <a:r>
              <a:rPr lang="en-US" altLang="en-US" sz="1800" dirty="0" err="1" smtClean="0"/>
              <a:t>aravis</a:t>
            </a:r>
            <a:r>
              <a:rPr lang="en-US" altLang="en-US" sz="1800" dirty="0" smtClean="0"/>
              <a:t> library</a:t>
            </a:r>
          </a:p>
          <a:p>
            <a:pPr marL="628650" lvl="1" indent="-228600"/>
            <a:r>
              <a:rPr lang="en-US" altLang="en-US" sz="1800" dirty="0" smtClean="0"/>
              <a:t>Replaces </a:t>
            </a:r>
            <a:r>
              <a:rPr lang="en-US" altLang="en-US" sz="1800" dirty="0" err="1" smtClean="0"/>
              <a:t>aravisGigE</a:t>
            </a:r>
            <a:r>
              <a:rPr lang="en-US" altLang="en-US" sz="1800" dirty="0" smtClean="0"/>
              <a:t> with much of the code moved to the base class</a:t>
            </a:r>
          </a:p>
          <a:p>
            <a:pPr marL="628650" lvl="1" indent="-228600"/>
            <a:r>
              <a:rPr lang="en-US" altLang="en-US" sz="1800" dirty="0" smtClean="0"/>
              <a:t>Linux only (most versions, e.g. RHEL 7)</a:t>
            </a:r>
          </a:p>
          <a:p>
            <a:pPr marL="228600" indent="-228600"/>
            <a:r>
              <a:rPr lang="en-US" altLang="en-US" sz="2000" dirty="0" err="1"/>
              <a:t>ADSpinnaker</a:t>
            </a:r>
            <a:endParaRPr lang="en-US" altLang="en-US" sz="2000" dirty="0"/>
          </a:p>
          <a:p>
            <a:pPr marL="628650" lvl="1" indent="-228600"/>
            <a:r>
              <a:rPr lang="en-US" altLang="en-US" sz="1800" dirty="0"/>
              <a:t>New version of driver for FLIR/Point Grey cameras using their Spinnaker SDK</a:t>
            </a:r>
          </a:p>
          <a:p>
            <a:pPr marL="628650" lvl="1" indent="-228600"/>
            <a:r>
              <a:rPr lang="en-US" altLang="en-US" sz="1800" dirty="0"/>
              <a:t>The old FlyCap2 SDK used by </a:t>
            </a:r>
            <a:r>
              <a:rPr lang="en-US" altLang="en-US" sz="1800" dirty="0" err="1"/>
              <a:t>ADPointGrey</a:t>
            </a:r>
            <a:r>
              <a:rPr lang="en-US" altLang="en-US" sz="1800" dirty="0"/>
              <a:t> is not supported for their newer cameras (e.g. </a:t>
            </a:r>
            <a:r>
              <a:rPr lang="en-US" altLang="en-US" sz="1800" dirty="0" err="1"/>
              <a:t>BlackFlyS</a:t>
            </a:r>
            <a:r>
              <a:rPr lang="en-US" altLang="en-US" sz="1800" dirty="0"/>
              <a:t> and Oryx 10Gbit)</a:t>
            </a:r>
          </a:p>
          <a:p>
            <a:pPr marL="628650" lvl="1" indent="-228600"/>
            <a:r>
              <a:rPr lang="en-US" altLang="en-US" sz="1800" dirty="0"/>
              <a:t>Windows and </a:t>
            </a:r>
            <a:r>
              <a:rPr lang="en-US" altLang="en-US" sz="1800" dirty="0" smtClean="0"/>
              <a:t>new versions of Linux (e.g. Ubuntu 18, not RHEL 7)</a:t>
            </a:r>
            <a:endParaRPr lang="en-US" altLang="en-US" sz="1800" dirty="0"/>
          </a:p>
          <a:p>
            <a:pPr marL="228600" indent="-228600"/>
            <a:r>
              <a:rPr lang="en-US" altLang="en-US" sz="2000" dirty="0" err="1" smtClean="0"/>
              <a:t>ADVimba</a:t>
            </a:r>
            <a:endParaRPr lang="en-US" altLang="en-US" sz="2000" dirty="0"/>
          </a:p>
          <a:p>
            <a:pPr marL="628650" lvl="1" indent="-228600"/>
            <a:r>
              <a:rPr lang="en-US" altLang="en-US" sz="1800" dirty="0" smtClean="0"/>
              <a:t>New driver for AVT/</a:t>
            </a:r>
            <a:r>
              <a:rPr lang="en-US" altLang="en-US" sz="1800" dirty="0" err="1" smtClean="0"/>
              <a:t>Prosilica</a:t>
            </a:r>
            <a:r>
              <a:rPr lang="en-US" altLang="en-US" sz="1800" dirty="0" smtClean="0"/>
              <a:t> cameras using their Vimba SDK</a:t>
            </a:r>
          </a:p>
          <a:p>
            <a:pPr marL="628650" lvl="1" indent="-228600"/>
            <a:r>
              <a:rPr lang="en-US" altLang="en-US" sz="1800" dirty="0" smtClean="0"/>
              <a:t>The old </a:t>
            </a:r>
            <a:r>
              <a:rPr lang="en-US" altLang="en-US" sz="1800" dirty="0" err="1" smtClean="0"/>
              <a:t>pvAPI</a:t>
            </a:r>
            <a:r>
              <a:rPr lang="en-US" altLang="en-US" sz="1800" dirty="0" smtClean="0"/>
              <a:t> SDK used by </a:t>
            </a:r>
            <a:r>
              <a:rPr lang="en-US" altLang="en-US" sz="1800" dirty="0" err="1" smtClean="0"/>
              <a:t>ADProsilica</a:t>
            </a:r>
            <a:r>
              <a:rPr lang="en-US" altLang="en-US" sz="1800" dirty="0" smtClean="0"/>
              <a:t> is obsolete and no longer supported</a:t>
            </a:r>
          </a:p>
          <a:p>
            <a:pPr marL="628650" lvl="1" indent="-228600"/>
            <a:r>
              <a:rPr lang="en-US" altLang="en-US" sz="1800" dirty="0" smtClean="0"/>
              <a:t>Windows and Linux (most versions, e.g. RHEL 7)</a:t>
            </a:r>
          </a:p>
          <a:p>
            <a:pPr marL="628650" lvl="1" indent="-228600"/>
            <a:endParaRPr lang="en-US" altLang="en-US" sz="1800" dirty="0" smtClean="0"/>
          </a:p>
          <a:p>
            <a:pPr marL="628650" lvl="1" indent="-228600"/>
            <a:endParaRPr lang="en-US" altLang="en-US" sz="1800" dirty="0"/>
          </a:p>
          <a:p>
            <a:pPr marL="628650" lvl="1" indent="-228600"/>
            <a:endParaRPr lang="en-US" altLang="en-US" sz="1800" dirty="0" smtClean="0"/>
          </a:p>
        </p:txBody>
      </p:sp>
      <p:sp>
        <p:nvSpPr>
          <p:cNvPr id="3075" name="Rectangle 3"/>
          <p:cNvSpPr>
            <a:spLocks noGrp="1" noChangeArrowheads="1"/>
          </p:cNvSpPr>
          <p:nvPr>
            <p:ph type="title"/>
          </p:nvPr>
        </p:nvSpPr>
        <p:spPr>
          <a:xfrm>
            <a:off x="685800" y="0"/>
            <a:ext cx="7772400" cy="533400"/>
          </a:xfrm>
        </p:spPr>
        <p:txBody>
          <a:bodyPr/>
          <a:lstStyle/>
          <a:p>
            <a:r>
              <a:rPr lang="en-US" altLang="en-US" b="1" dirty="0" err="1" smtClean="0">
                <a:solidFill>
                  <a:srgbClr val="0066FF"/>
                </a:solidFill>
              </a:rPr>
              <a:t>ADGenICam</a:t>
            </a:r>
            <a:endParaRPr lang="en-US" altLang="en-US" b="1" dirty="0" smtClean="0">
              <a:solidFill>
                <a:srgbClr val="0066FF"/>
              </a:solidFill>
            </a:endParaRPr>
          </a:p>
        </p:txBody>
      </p:sp>
    </p:spTree>
    <p:extLst>
      <p:ext uri="{BB962C8B-B14F-4D97-AF65-F5344CB8AC3E}">
        <p14:creationId xmlns:p14="http://schemas.microsoft.com/office/powerpoint/2010/main" val="193527552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body" idx="1"/>
          </p:nvPr>
        </p:nvSpPr>
        <p:spPr>
          <a:xfrm>
            <a:off x="457200" y="710118"/>
            <a:ext cx="8686800" cy="6300281"/>
          </a:xfrm>
        </p:spPr>
        <p:txBody>
          <a:bodyPr/>
          <a:lstStyle/>
          <a:p>
            <a:pPr marL="228600" indent="-228600"/>
            <a:r>
              <a:rPr lang="en-US" altLang="en-US" sz="2000" dirty="0" smtClean="0">
                <a:solidFill>
                  <a:srgbClr val="0066FF"/>
                </a:solidFill>
                <a:latin typeface="+mj-lt"/>
                <a:cs typeface="Courier New" panose="02070309020205020404" pitchFamily="49" charset="0"/>
              </a:rPr>
              <a:t>Find the cameras</a:t>
            </a:r>
            <a:endParaRPr lang="en-US" altLang="en-US" sz="2000" dirty="0">
              <a:solidFill>
                <a:srgbClr val="0066FF"/>
              </a:solidFill>
              <a:latin typeface="+mj-lt"/>
              <a:cs typeface="Courier New" panose="02070309020205020404" pitchFamily="49" charset="0"/>
            </a:endParaRPr>
          </a:p>
          <a:p>
            <a:pPr marL="0" indent="0">
              <a:buNone/>
            </a:pPr>
            <a:r>
              <a:rPr lang="en-US" altLang="en-US" sz="1600" b="1" dirty="0" smtClean="0">
                <a:latin typeface="Courier New" panose="02070309020205020404" pitchFamily="49" charset="0"/>
                <a:cs typeface="Courier New" panose="02070309020205020404" pitchFamily="49" charset="0"/>
              </a:rPr>
              <a:t>corvette: </a:t>
            </a:r>
            <a:r>
              <a:rPr lang="en-US" altLang="en-US" sz="1600" b="1" dirty="0" err="1" smtClean="0">
                <a:latin typeface="Courier New" panose="02070309020205020404" pitchFamily="49" charset="0"/>
                <a:cs typeface="Courier New" panose="02070309020205020404" pitchFamily="49" charset="0"/>
              </a:rPr>
              <a:t>ADAravis</a:t>
            </a:r>
            <a:r>
              <a:rPr lang="en-US" altLang="en-US" sz="1600" b="1" dirty="0" smtClean="0">
                <a:latin typeface="Courier New" panose="02070309020205020404" pitchFamily="49" charset="0"/>
                <a:cs typeface="Courier New" panose="02070309020205020404" pitchFamily="49" charset="0"/>
              </a:rPr>
              <a:t>&gt;bin/linux-x86_64/arv-tool-0.6</a:t>
            </a:r>
            <a:endParaRPr lang="en-US" altLang="en-US" sz="1600" b="1" dirty="0">
              <a:latin typeface="Courier New" panose="02070309020205020404" pitchFamily="49" charset="0"/>
              <a:cs typeface="Courier New" panose="02070309020205020404" pitchFamily="49" charset="0"/>
            </a:endParaRPr>
          </a:p>
          <a:p>
            <a:pPr marL="0" indent="0">
              <a:buNone/>
            </a:pPr>
            <a:r>
              <a:rPr lang="en-US" altLang="en-US" sz="1600" b="1" dirty="0">
                <a:latin typeface="Courier New" panose="02070309020205020404" pitchFamily="49" charset="0"/>
                <a:cs typeface="Courier New" panose="02070309020205020404" pitchFamily="49" charset="0"/>
              </a:rPr>
              <a:t>Allied Vision Technologies-02-2142A-06178 (164.54.160.58)</a:t>
            </a:r>
          </a:p>
          <a:p>
            <a:pPr marL="0" indent="0">
              <a:buNone/>
            </a:pPr>
            <a:r>
              <a:rPr lang="en-US" altLang="en-US" sz="1600" b="1" dirty="0">
                <a:latin typeface="Courier New" panose="02070309020205020404" pitchFamily="49" charset="0"/>
                <a:cs typeface="Courier New" panose="02070309020205020404" pitchFamily="49" charset="0"/>
              </a:rPr>
              <a:t>Allied Vision Technologies-02-2604A-07008 (164.54.160.104)</a:t>
            </a:r>
          </a:p>
          <a:p>
            <a:pPr marL="0" indent="0">
              <a:buNone/>
            </a:pPr>
            <a:r>
              <a:rPr lang="en-US" altLang="en-US" sz="1600" b="1" dirty="0">
                <a:latin typeface="Courier New" panose="02070309020205020404" pitchFamily="49" charset="0"/>
                <a:cs typeface="Courier New" panose="02070309020205020404" pitchFamily="49" charset="0"/>
              </a:rPr>
              <a:t>Allied Vision Technologies-50-0503317598 (164.54.160.62)</a:t>
            </a:r>
          </a:p>
          <a:p>
            <a:pPr marL="0" indent="0">
              <a:buNone/>
            </a:pPr>
            <a:r>
              <a:rPr lang="en-US" altLang="en-US" sz="1600" b="1" dirty="0">
                <a:latin typeface="Courier New" panose="02070309020205020404" pitchFamily="49" charset="0"/>
                <a:cs typeface="Courier New" panose="02070309020205020404" pitchFamily="49" charset="0"/>
              </a:rPr>
              <a:t>Allied Vision Technologies-50-0503419258 (164.54.160.21)</a:t>
            </a:r>
          </a:p>
          <a:p>
            <a:pPr marL="0" indent="0">
              <a:buNone/>
            </a:pPr>
            <a:r>
              <a:rPr lang="en-US" altLang="en-US" sz="1600" b="1" dirty="0">
                <a:latin typeface="Courier New" panose="02070309020205020404" pitchFamily="49" charset="0"/>
                <a:cs typeface="Courier New" panose="02070309020205020404" pitchFamily="49" charset="0"/>
              </a:rPr>
              <a:t>PointGrey-13481965 (164.54.160.114)</a:t>
            </a:r>
          </a:p>
          <a:p>
            <a:pPr marL="0" indent="0">
              <a:buNone/>
            </a:pPr>
            <a:r>
              <a:rPr lang="en-US" altLang="en-US" sz="1600" b="1" dirty="0">
                <a:latin typeface="Courier New" panose="02070309020205020404" pitchFamily="49" charset="0"/>
                <a:cs typeface="Courier New" panose="02070309020205020404" pitchFamily="49" charset="0"/>
              </a:rPr>
              <a:t>Prosilica-02-2142A-06110 (164.54.160.57)</a:t>
            </a:r>
          </a:p>
          <a:p>
            <a:pPr marL="228600" indent="-228600"/>
            <a:r>
              <a:rPr lang="en-US" altLang="en-US" sz="2000" dirty="0" smtClean="0">
                <a:solidFill>
                  <a:srgbClr val="0066FF"/>
                </a:solidFill>
                <a:cs typeface="Courier New" panose="02070309020205020404" pitchFamily="49" charset="0"/>
              </a:rPr>
              <a:t>Extract the XML file</a:t>
            </a:r>
            <a:endParaRPr lang="en-US" altLang="en-US" sz="2000" dirty="0">
              <a:solidFill>
                <a:srgbClr val="0066FF"/>
              </a:solidFill>
              <a:cs typeface="Courier New" panose="02070309020205020404" pitchFamily="49" charset="0"/>
            </a:endParaRPr>
          </a:p>
          <a:p>
            <a:pPr marL="0" indent="0">
              <a:buNone/>
            </a:pPr>
            <a:r>
              <a:rPr lang="en-US" altLang="en-US" sz="1600" b="1" dirty="0" smtClean="0">
                <a:latin typeface="Courier New" panose="02070309020205020404" pitchFamily="49" charset="0"/>
                <a:cs typeface="Courier New" panose="02070309020205020404" pitchFamily="49" charset="0"/>
              </a:rPr>
              <a:t>&gt;arv-tool-0.6 </a:t>
            </a:r>
            <a:r>
              <a:rPr lang="en-US" altLang="en-US" sz="1600" b="1" dirty="0">
                <a:latin typeface="Courier New" panose="02070309020205020404" pitchFamily="49" charset="0"/>
                <a:cs typeface="Courier New" panose="02070309020205020404" pitchFamily="49" charset="0"/>
              </a:rPr>
              <a:t>-n PointGrey-13481965 </a:t>
            </a:r>
            <a:r>
              <a:rPr lang="en-US" altLang="en-US" sz="1600" b="1" dirty="0" err="1">
                <a:latin typeface="Courier New" panose="02070309020205020404" pitchFamily="49" charset="0"/>
                <a:cs typeface="Courier New" panose="02070309020205020404" pitchFamily="49" charset="0"/>
              </a:rPr>
              <a:t>genicam</a:t>
            </a:r>
            <a:r>
              <a:rPr lang="en-US" altLang="en-US" sz="1600" b="1" dirty="0">
                <a:latin typeface="Courier New" panose="02070309020205020404" pitchFamily="49" charset="0"/>
                <a:cs typeface="Courier New" panose="02070309020205020404" pitchFamily="49" charset="0"/>
              </a:rPr>
              <a:t> &gt; </a:t>
            </a:r>
            <a:r>
              <a:rPr lang="en-US" altLang="en-US" sz="1600" b="1" dirty="0" smtClean="0">
                <a:latin typeface="Courier New" panose="02070309020205020404" pitchFamily="49" charset="0"/>
                <a:cs typeface="Courier New" panose="02070309020205020404" pitchFamily="49" charset="0"/>
              </a:rPr>
              <a:t>BFly-20E4C.xml</a:t>
            </a:r>
          </a:p>
          <a:p>
            <a:pPr marL="228600" indent="-228600"/>
            <a:r>
              <a:rPr lang="en-US" altLang="en-US" sz="2000" dirty="0" smtClean="0">
                <a:solidFill>
                  <a:srgbClr val="0066FF"/>
                </a:solidFill>
                <a:cs typeface="Courier New" panose="02070309020205020404" pitchFamily="49" charset="0"/>
              </a:rPr>
              <a:t>Look at </a:t>
            </a:r>
            <a:r>
              <a:rPr lang="en-US" altLang="en-US" sz="2000" dirty="0">
                <a:solidFill>
                  <a:srgbClr val="0066FF"/>
                </a:solidFill>
                <a:cs typeface="Courier New" panose="02070309020205020404" pitchFamily="49" charset="0"/>
              </a:rPr>
              <a:t>the XML file</a:t>
            </a:r>
          </a:p>
          <a:p>
            <a:pPr marL="0" indent="0">
              <a:buNone/>
            </a:pPr>
            <a:r>
              <a:rPr lang="en-US" altLang="en-US" sz="1600" b="1" dirty="0" smtClean="0">
                <a:latin typeface="Courier New" panose="02070309020205020404" pitchFamily="49" charset="0"/>
                <a:cs typeface="Courier New" panose="02070309020205020404" pitchFamily="49" charset="0"/>
              </a:rPr>
              <a:t>&gt;more </a:t>
            </a:r>
            <a:r>
              <a:rPr lang="en-US" altLang="en-US" sz="1600" b="1" dirty="0">
                <a:latin typeface="Courier New" panose="02070309020205020404" pitchFamily="49" charset="0"/>
                <a:cs typeface="Courier New" panose="02070309020205020404" pitchFamily="49" charset="0"/>
              </a:rPr>
              <a:t>BFly-20E4C.xml</a:t>
            </a:r>
          </a:p>
          <a:p>
            <a:pPr marL="0" indent="0">
              <a:buNone/>
            </a:pPr>
            <a:r>
              <a:rPr lang="en-US" altLang="en-US" sz="1600" b="1" dirty="0">
                <a:latin typeface="Courier New" panose="02070309020205020404" pitchFamily="49" charset="0"/>
                <a:cs typeface="Courier New" panose="02070309020205020404" pitchFamily="49" charset="0"/>
              </a:rPr>
              <a:t>PointGrey-13481965 (164.54.160.114</a:t>
            </a:r>
            <a:r>
              <a:rPr lang="en-US" altLang="en-US" sz="1600" b="1" dirty="0" smtClean="0">
                <a:latin typeface="Courier New" panose="02070309020205020404" pitchFamily="49" charset="0"/>
                <a:cs typeface="Courier New" panose="02070309020205020404" pitchFamily="49" charset="0"/>
              </a:rPr>
              <a:t>)</a:t>
            </a:r>
          </a:p>
          <a:p>
            <a:pPr marL="0" indent="0">
              <a:buNone/>
            </a:pPr>
            <a:r>
              <a:rPr lang="en-US" altLang="en-US" sz="1600" b="1" dirty="0" smtClean="0">
                <a:latin typeface="Courier New" panose="02070309020205020404" pitchFamily="49" charset="0"/>
                <a:cs typeface="Courier New" panose="02070309020205020404" pitchFamily="49" charset="0"/>
              </a:rPr>
              <a:t>&lt;?</a:t>
            </a:r>
            <a:r>
              <a:rPr lang="en-US" altLang="en-US" sz="1600" b="1" dirty="0">
                <a:latin typeface="Courier New" panose="02070309020205020404" pitchFamily="49" charset="0"/>
                <a:cs typeface="Courier New" panose="02070309020205020404" pitchFamily="49" charset="0"/>
              </a:rPr>
              <a:t>xml version="1.0" encoding="UTF-8"?&gt;</a:t>
            </a:r>
          </a:p>
          <a:p>
            <a:pPr marL="0" indent="0">
              <a:buNone/>
            </a:pPr>
            <a:r>
              <a:rPr lang="en-US" altLang="en-US" sz="1600" b="1" dirty="0" smtClean="0">
                <a:latin typeface="Courier New" panose="02070309020205020404" pitchFamily="49" charset="0"/>
                <a:cs typeface="Courier New" panose="02070309020205020404" pitchFamily="49" charset="0"/>
              </a:rPr>
              <a:t>&lt;!—</a:t>
            </a:r>
          </a:p>
          <a:p>
            <a:pPr marL="0" indent="0">
              <a:buNone/>
            </a:pPr>
            <a:r>
              <a:rPr lang="en-US" altLang="en-US" sz="1600" b="1" dirty="0" smtClean="0">
                <a:latin typeface="Courier New" panose="02070309020205020404" pitchFamily="49" charset="0"/>
                <a:cs typeface="Courier New" panose="02070309020205020404" pitchFamily="49" charset="0"/>
              </a:rPr>
              <a:t>&lt;</a:t>
            </a:r>
            <a:r>
              <a:rPr lang="en-US" altLang="en-US" sz="1600" b="1" dirty="0" err="1" smtClean="0">
                <a:latin typeface="Courier New" panose="02070309020205020404" pitchFamily="49" charset="0"/>
                <a:cs typeface="Courier New" panose="02070309020205020404" pitchFamily="49" charset="0"/>
              </a:rPr>
              <a:t>RegisterDescription</a:t>
            </a:r>
            <a:endParaRPr lang="en-US" altLang="en-US" sz="1600" b="1" dirty="0" smtClean="0">
              <a:latin typeface="Courier New" panose="02070309020205020404" pitchFamily="49" charset="0"/>
              <a:cs typeface="Courier New" panose="02070309020205020404" pitchFamily="49" charset="0"/>
            </a:endParaRPr>
          </a:p>
          <a:p>
            <a:pPr marL="0" indent="0">
              <a:buNone/>
            </a:pPr>
            <a:r>
              <a:rPr lang="en-US" altLang="en-US" sz="1600" b="1" dirty="0" err="1" smtClean="0">
                <a:latin typeface="Courier New" panose="02070309020205020404" pitchFamily="49" charset="0"/>
                <a:cs typeface="Courier New" panose="02070309020205020404" pitchFamily="49" charset="0"/>
              </a:rPr>
              <a:t>xmlns:xi</a:t>
            </a:r>
            <a:r>
              <a:rPr lang="en-US" altLang="en-US" sz="1600" b="1" dirty="0">
                <a:latin typeface="Courier New" panose="02070309020205020404" pitchFamily="49" charset="0"/>
                <a:cs typeface="Courier New" panose="02070309020205020404" pitchFamily="49" charset="0"/>
              </a:rPr>
              <a:t>="http://www.w3.org/2003/XInclude" </a:t>
            </a:r>
            <a:endParaRPr lang="en-US" altLang="en-US" sz="1600" b="1" dirty="0" smtClean="0">
              <a:latin typeface="Courier New" panose="02070309020205020404" pitchFamily="49" charset="0"/>
              <a:cs typeface="Courier New" panose="02070309020205020404" pitchFamily="49" charset="0"/>
            </a:endParaRPr>
          </a:p>
          <a:p>
            <a:pPr marL="0" indent="0">
              <a:buNone/>
            </a:pPr>
            <a:r>
              <a:rPr lang="en-US" altLang="en-US" sz="1600" b="1" dirty="0" smtClean="0">
                <a:latin typeface="Courier New" panose="02070309020205020404" pitchFamily="49" charset="0"/>
                <a:cs typeface="Courier New" panose="02070309020205020404" pitchFamily="49" charset="0"/>
              </a:rPr>
              <a:t>…</a:t>
            </a:r>
          </a:p>
          <a:p>
            <a:pPr marL="228600" lvl="0" indent="-228600"/>
            <a:r>
              <a:rPr lang="en-US" altLang="en-US" sz="2000" dirty="0" smtClean="0">
                <a:solidFill>
                  <a:srgbClr val="0066FF"/>
                </a:solidFill>
                <a:cs typeface="Courier New" panose="02070309020205020404" pitchFamily="49" charset="0"/>
              </a:rPr>
              <a:t>Must run this once on Linux for each new camera type toc </a:t>
            </a:r>
            <a:r>
              <a:rPr lang="en-US" altLang="en-US" sz="2000" dirty="0" err="1" smtClean="0">
                <a:solidFill>
                  <a:srgbClr val="0066FF"/>
                </a:solidFill>
                <a:cs typeface="Courier New" panose="02070309020205020404" pitchFamily="49" charset="0"/>
              </a:rPr>
              <a:t>reate</a:t>
            </a:r>
            <a:r>
              <a:rPr lang="en-US" altLang="en-US" sz="2000" dirty="0" smtClean="0">
                <a:solidFill>
                  <a:srgbClr val="0066FF"/>
                </a:solidFill>
                <a:cs typeface="Courier New" panose="02070309020205020404" pitchFamily="49" charset="0"/>
              </a:rPr>
              <a:t> XML file.</a:t>
            </a:r>
            <a:endParaRPr lang="en-US" altLang="en-US" sz="2000" dirty="0">
              <a:solidFill>
                <a:srgbClr val="0066FF"/>
              </a:solidFill>
              <a:cs typeface="Courier New" panose="02070309020205020404" pitchFamily="49" charset="0"/>
            </a:endParaRPr>
          </a:p>
          <a:p>
            <a:pPr marL="0" indent="0">
              <a:buNone/>
            </a:pPr>
            <a:endParaRPr lang="en-US" altLang="en-US" sz="1600" b="1" dirty="0" smtClean="0">
              <a:latin typeface="Courier New" panose="02070309020205020404" pitchFamily="49" charset="0"/>
              <a:cs typeface="Courier New" panose="02070309020205020404" pitchFamily="49" charset="0"/>
            </a:endParaRPr>
          </a:p>
        </p:txBody>
      </p:sp>
      <p:sp>
        <p:nvSpPr>
          <p:cNvPr id="3075" name="Rectangle 3"/>
          <p:cNvSpPr>
            <a:spLocks noGrp="1" noChangeArrowheads="1"/>
          </p:cNvSpPr>
          <p:nvPr>
            <p:ph type="title"/>
          </p:nvPr>
        </p:nvSpPr>
        <p:spPr>
          <a:xfrm>
            <a:off x="685800" y="152400"/>
            <a:ext cx="7772400" cy="533400"/>
          </a:xfrm>
        </p:spPr>
        <p:txBody>
          <a:bodyPr/>
          <a:lstStyle/>
          <a:p>
            <a:r>
              <a:rPr lang="en-US" altLang="en-US" b="1" dirty="0" err="1" smtClean="0">
                <a:solidFill>
                  <a:srgbClr val="0066FF"/>
                </a:solidFill>
              </a:rPr>
              <a:t>arv</a:t>
            </a:r>
            <a:r>
              <a:rPr lang="en-US" altLang="en-US" b="1" dirty="0" smtClean="0">
                <a:solidFill>
                  <a:srgbClr val="0066FF"/>
                </a:solidFill>
              </a:rPr>
              <a:t>-tool (from </a:t>
            </a:r>
            <a:r>
              <a:rPr lang="en-US" altLang="en-US" b="1" dirty="0" err="1" smtClean="0">
                <a:solidFill>
                  <a:srgbClr val="0066FF"/>
                </a:solidFill>
              </a:rPr>
              <a:t>aravis</a:t>
            </a:r>
            <a:r>
              <a:rPr lang="en-US" altLang="en-US" b="1" dirty="0" smtClean="0">
                <a:solidFill>
                  <a:srgbClr val="0066FF"/>
                </a:solidFill>
              </a:rPr>
              <a:t> package)</a:t>
            </a:r>
          </a:p>
        </p:txBody>
      </p:sp>
    </p:spTree>
    <p:extLst>
      <p:ext uri="{BB962C8B-B14F-4D97-AF65-F5344CB8AC3E}">
        <p14:creationId xmlns:p14="http://schemas.microsoft.com/office/powerpoint/2010/main" val="891020067"/>
      </p:ext>
    </p:extLst>
  </p:cSld>
  <p:clrMapOvr>
    <a:masterClrMapping/>
  </p:clrMapOvr>
  <p:timing>
    <p:tnLst>
      <p:par>
        <p:cTn id="1" dur="indefinite" restart="never" nodeType="tmRoot"/>
      </p:par>
    </p:tnLst>
  </p:timing>
</p:sld>
</file>

<file path=ppt/theme/theme1.xml><?xml version="1.0" encoding="utf-8"?>
<a:theme xmlns:a="http://schemas.openxmlformats.org/drawingml/2006/main" name="Blank Presentation">
  <a:themeElements>
    <a:clrScheme name="Blank Presentation.pot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Blank Presentation.pot">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Blank Presentation.pot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lank Presentation.pot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Blank Presentation.pot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lank Presentation.pot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lank Presentation.pot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lank Presentation.pot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Blank Presentation.pot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Gregs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11195</TotalTime>
  <Words>1143</Words>
  <Application>Microsoft Office PowerPoint</Application>
  <PresentationFormat>On-screen Show (4:3)</PresentationFormat>
  <Paragraphs>163</Paragraphs>
  <Slides>15</Slides>
  <Notes>15</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15</vt:i4>
      </vt:variant>
    </vt:vector>
  </HeadingPairs>
  <TitlesOfParts>
    <vt:vector size="23" baseType="lpstr">
      <vt:lpstr>Arial</vt:lpstr>
      <vt:lpstr>Avenir Next Condensed</vt:lpstr>
      <vt:lpstr>Calibri</vt:lpstr>
      <vt:lpstr>Courier New</vt:lpstr>
      <vt:lpstr>Gill Sans</vt:lpstr>
      <vt:lpstr>Times New Roman</vt:lpstr>
      <vt:lpstr>Blank Presentation</vt:lpstr>
      <vt:lpstr>GregsTheme</vt:lpstr>
      <vt:lpstr>PowerPoint Presentation</vt:lpstr>
      <vt:lpstr>GenICam Overview</vt:lpstr>
      <vt:lpstr>GenICam Overview</vt:lpstr>
      <vt:lpstr>Interface Standards used by GenICam</vt:lpstr>
      <vt:lpstr>GenICam XML Files</vt:lpstr>
      <vt:lpstr>GenICam and aravis</vt:lpstr>
      <vt:lpstr>ADGenICam</vt:lpstr>
      <vt:lpstr>ADGenICam</vt:lpstr>
      <vt:lpstr>arv-tool (from aravis package)</vt:lpstr>
      <vt:lpstr>Python tool to create template file from XML file</vt:lpstr>
      <vt:lpstr>Python tool to create medm files from XML file</vt:lpstr>
      <vt:lpstr>Main medm screen for ADGenICam</vt:lpstr>
      <vt:lpstr>Auto-generated medm screens for PGR BlackflyS 13Y3M Screen #1</vt:lpstr>
      <vt:lpstr>Auto-generated medm screens for PGR BlackflyS 13Y3M Screen #2</vt:lpstr>
      <vt:lpstr>ADGenICam Status</vt:lpstr>
    </vt:vector>
  </TitlesOfParts>
  <Company>CARS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Closing the Loop: Using Feedback in EPICS Mark Rivers, Center for Advanced Radiation Sources</dc:title>
  <dc:creator>MLR Assoc</dc:creator>
  <cp:lastModifiedBy>Mark Rivers</cp:lastModifiedBy>
  <cp:revision>275</cp:revision>
  <dcterms:created xsi:type="dcterms:W3CDTF">2001-01-18T12:19:59Z</dcterms:created>
  <dcterms:modified xsi:type="dcterms:W3CDTF">2019-10-05T01:16:02Z</dcterms:modified>
</cp:coreProperties>
</file>